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71" r:id="rId2"/>
    <p:sldId id="272" r:id="rId3"/>
    <p:sldId id="273" r:id="rId4"/>
    <p:sldId id="274" r:id="rId5"/>
    <p:sldId id="291" r:id="rId6"/>
    <p:sldId id="275" r:id="rId7"/>
    <p:sldId id="30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5" r:id="rId27"/>
    <p:sldId id="306" r:id="rId28"/>
    <p:sldId id="307" r:id="rId29"/>
    <p:sldId id="303" r:id="rId30"/>
    <p:sldId id="308" r:id="rId3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242" autoAdjust="0"/>
  </p:normalViewPr>
  <p:slideViewPr>
    <p:cSldViewPr>
      <p:cViewPr varScale="1">
        <p:scale>
          <a:sx n="50" d="100"/>
          <a:sy n="50" d="100"/>
        </p:scale>
        <p:origin x="38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3BF0-988E-4179-B930-673118C495B1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224C4-D742-4075-988B-D58125A6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2BF4-9036-D6B1-2E91-6EB79879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74AFC6-6DD6-6B72-E5C4-E477CF70C4F9}"/>
              </a:ext>
            </a:extLst>
          </p:cNvPr>
          <p:cNvSpPr/>
          <p:nvPr/>
        </p:nvSpPr>
        <p:spPr>
          <a:xfrm>
            <a:off x="13609761" y="6684756"/>
            <a:ext cx="4678239" cy="3602244"/>
          </a:xfrm>
          <a:custGeom>
            <a:avLst/>
            <a:gdLst/>
            <a:ahLst/>
            <a:cxnLst/>
            <a:rect l="l" t="t" r="r" b="b"/>
            <a:pathLst>
              <a:path w="4678239" h="3602244">
                <a:moveTo>
                  <a:pt x="0" y="0"/>
                </a:moveTo>
                <a:lnTo>
                  <a:pt x="4678239" y="0"/>
                </a:lnTo>
                <a:lnTo>
                  <a:pt x="4678239" y="3602244"/>
                </a:lnTo>
                <a:lnTo>
                  <a:pt x="0" y="360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484BBB-F974-3DE5-A4DE-DD47ECD25E40}"/>
              </a:ext>
            </a:extLst>
          </p:cNvPr>
          <p:cNvSpPr/>
          <p:nvPr/>
        </p:nvSpPr>
        <p:spPr>
          <a:xfrm flipH="1" flipV="1">
            <a:off x="0" y="0"/>
            <a:ext cx="3776279" cy="2907735"/>
          </a:xfrm>
          <a:custGeom>
            <a:avLst/>
            <a:gdLst/>
            <a:ahLst/>
            <a:cxnLst/>
            <a:rect l="l" t="t" r="r" b="b"/>
            <a:pathLst>
              <a:path w="3776279" h="2907735">
                <a:moveTo>
                  <a:pt x="3776279" y="2907735"/>
                </a:moveTo>
                <a:lnTo>
                  <a:pt x="0" y="2907735"/>
                </a:lnTo>
                <a:lnTo>
                  <a:pt x="0" y="0"/>
                </a:lnTo>
                <a:lnTo>
                  <a:pt x="3776279" y="0"/>
                </a:lnTo>
                <a:lnTo>
                  <a:pt x="3776279" y="29077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159C3E-B670-D6F7-1FB1-542E5F0C28C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34E776-D165-C5B3-78FB-C8946FC9595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525C787-F882-1D2C-897C-30DCDB5397DE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AA38D02-91D4-2B42-6A88-F27A4E74C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-184951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6D51D-B43B-6703-FDD0-54E906A22805}"/>
              </a:ext>
            </a:extLst>
          </p:cNvPr>
          <p:cNvSpPr txBox="1"/>
          <p:nvPr/>
        </p:nvSpPr>
        <p:spPr>
          <a:xfrm>
            <a:off x="3107339" y="1717197"/>
            <a:ext cx="12073321" cy="67403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Unit 8 Grade </a:t>
            </a:r>
            <a:r>
              <a:rPr lang="ar-EG" sz="7200" b="1" dirty="0">
                <a:solidFill>
                  <a:srgbClr val="FF0000"/>
                </a:solidFill>
              </a:rPr>
              <a:t>5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Weather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الطقس</a:t>
            </a:r>
            <a:endParaRPr lang="en-US" sz="7200" b="1" dirty="0">
              <a:solidFill>
                <a:srgbClr val="FF0000"/>
              </a:solidFill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</a:rPr>
              <a:t>Jack and his sisters enjoy the four seasons</a:t>
            </a:r>
          </a:p>
          <a:p>
            <a:pPr algn="ctr"/>
            <a:r>
              <a:rPr lang="ar-EG" sz="7200" b="1" dirty="0">
                <a:solidFill>
                  <a:srgbClr val="FF0000"/>
                </a:solidFill>
              </a:rPr>
              <a:t>جاك واخواته يستمتعون بالأربع فصول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E86A-9D7E-EDF8-E842-799D81A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AE9EB0C-D547-5A52-1274-C71A73CAAB5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D68BE80-AC01-9C5E-5B58-0DB4366119B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4664A08-4F4D-EB99-8DE8-B799080C7B5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8E70A9-7EFF-E4A8-4DB0-46C323CDC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12D27F-0BF8-750C-844B-2275A9FC2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171700"/>
            <a:ext cx="16596505" cy="53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B0CA7-595C-EB7E-2189-7522C46CE9C7}"/>
              </a:ext>
            </a:extLst>
          </p:cNvPr>
          <p:cNvSpPr txBox="1"/>
          <p:nvPr/>
        </p:nvSpPr>
        <p:spPr>
          <a:xfrm>
            <a:off x="318573" y="231492"/>
            <a:ext cx="920642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Complete the following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36E16-9FB2-5A17-10BC-8759F0796E22}"/>
              </a:ext>
            </a:extLst>
          </p:cNvPr>
          <p:cNvSpPr txBox="1"/>
          <p:nvPr/>
        </p:nvSpPr>
        <p:spPr>
          <a:xfrm>
            <a:off x="12496800" y="324864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 going to 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C0479-3124-4C98-430C-0ED6192A8E2A}"/>
              </a:ext>
            </a:extLst>
          </p:cNvPr>
          <p:cNvSpPr txBox="1"/>
          <p:nvPr/>
        </p:nvSpPr>
        <p:spPr>
          <a:xfrm>
            <a:off x="7498152" y="417133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9A0CA-20F0-D5AE-972C-6EEF813C3AC9}"/>
              </a:ext>
            </a:extLst>
          </p:cNvPr>
          <p:cNvSpPr txBox="1"/>
          <p:nvPr/>
        </p:nvSpPr>
        <p:spPr>
          <a:xfrm>
            <a:off x="10820400" y="56007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 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A09D2-9BF4-1452-F07A-F8F3B12B65D9}"/>
              </a:ext>
            </a:extLst>
          </p:cNvPr>
          <p:cNvSpPr txBox="1"/>
          <p:nvPr/>
        </p:nvSpPr>
        <p:spPr>
          <a:xfrm>
            <a:off x="11811000" y="636713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 be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E1249D-255C-FE6B-C72C-BA68949C2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3179" y="7133568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4DB23-FF34-2445-3913-4C43B740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F29D1D-4C89-4AB8-1191-7C8523758898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8D6BD1D-66CD-D787-3033-8488E2DCC07B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7D908F-7CA6-C135-A748-E0AE11C0E2C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AD6B83E-1C98-49D8-06DC-16DC7F637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14300"/>
            <a:ext cx="3090357" cy="243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39A1F-FDC0-5E3D-3512-CA60D3D8C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" y="2246123"/>
            <a:ext cx="14432587" cy="5330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29581-8851-A145-AEE9-43BAF29D4540}"/>
              </a:ext>
            </a:extLst>
          </p:cNvPr>
          <p:cNvSpPr txBox="1"/>
          <p:nvPr/>
        </p:nvSpPr>
        <p:spPr>
          <a:xfrm>
            <a:off x="579120" y="753207"/>
            <a:ext cx="12439143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Order the words to make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45C8E-1B11-0907-2718-C3C9C3854E09}"/>
              </a:ext>
            </a:extLst>
          </p:cNvPr>
          <p:cNvSpPr txBox="1"/>
          <p:nvPr/>
        </p:nvSpPr>
        <p:spPr>
          <a:xfrm>
            <a:off x="1295400" y="3756941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 it going to be sunny on Tuesday?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6B8CF-BA3F-CC14-7312-4F58603A0C4E}"/>
              </a:ext>
            </a:extLst>
          </p:cNvPr>
          <p:cNvSpPr txBox="1"/>
          <p:nvPr/>
        </p:nvSpPr>
        <p:spPr>
          <a:xfrm>
            <a:off x="1279443" y="4730255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What’s the weather going to be like on Wednesday?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15822-98FF-42F2-7EEE-2D25ABF4039E}"/>
              </a:ext>
            </a:extLst>
          </p:cNvPr>
          <p:cNvSpPr txBox="1"/>
          <p:nvPr/>
        </p:nvSpPr>
        <p:spPr>
          <a:xfrm>
            <a:off x="1295400" y="5825368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What’s the weather going to be like on Thursday?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CFEB6-A04F-3CE4-AD96-5B5694A259A3}"/>
              </a:ext>
            </a:extLst>
          </p:cNvPr>
          <p:cNvSpPr txBox="1"/>
          <p:nvPr/>
        </p:nvSpPr>
        <p:spPr>
          <a:xfrm>
            <a:off x="1333653" y="6746174"/>
            <a:ext cx="646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 it going to snow on Friday?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EAB1F-68B0-7792-61ED-5232EB7489E0}"/>
              </a:ext>
            </a:extLst>
          </p:cNvPr>
          <p:cNvSpPr txBox="1"/>
          <p:nvPr/>
        </p:nvSpPr>
        <p:spPr>
          <a:xfrm>
            <a:off x="7947813" y="6746174"/>
            <a:ext cx="781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No, it isn’t going to snow on 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BCE99-6188-621D-4ED6-1529151236D2}"/>
              </a:ext>
            </a:extLst>
          </p:cNvPr>
          <p:cNvSpPr txBox="1"/>
          <p:nvPr/>
        </p:nvSpPr>
        <p:spPr>
          <a:xfrm>
            <a:off x="11918294" y="5799662"/>
            <a:ext cx="781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It is going to be sunny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9CCE-8215-E372-9962-5A684D01DAF5}"/>
              </a:ext>
            </a:extLst>
          </p:cNvPr>
          <p:cNvSpPr txBox="1"/>
          <p:nvPr/>
        </p:nvSpPr>
        <p:spPr>
          <a:xfrm>
            <a:off x="12263257" y="4753115"/>
            <a:ext cx="587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It is going to be sunny and 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80C362-2226-4216-E90C-40153E10F6CB}"/>
              </a:ext>
            </a:extLst>
          </p:cNvPr>
          <p:cNvSpPr txBox="1"/>
          <p:nvPr/>
        </p:nvSpPr>
        <p:spPr>
          <a:xfrm>
            <a:off x="8763000" y="3698106"/>
            <a:ext cx="587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Yes, it is going to be sunny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5ED108-EFE5-FBF0-1791-8EB84AEE9C73}"/>
              </a:ext>
            </a:extLst>
          </p:cNvPr>
          <p:cNvSpPr txBox="1"/>
          <p:nvPr/>
        </p:nvSpPr>
        <p:spPr>
          <a:xfrm>
            <a:off x="7140670" y="2618061"/>
            <a:ext cx="587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Yes, it is going to be hot</a:t>
            </a:r>
          </a:p>
        </p:txBody>
      </p:sp>
    </p:spTree>
    <p:extLst>
      <p:ext uri="{BB962C8B-B14F-4D97-AF65-F5344CB8AC3E}">
        <p14:creationId xmlns:p14="http://schemas.microsoft.com/office/powerpoint/2010/main" val="33016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1BC57-C2B2-48F4-4567-B52E58B2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328C2BA-5DCF-69CA-1363-EDAE84C9A97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F0154C-ADC4-F733-7B54-29EC7A5150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5B0877-8D27-FA3F-8E8F-813A3951F57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B00E0492-5DFA-0B4E-CAD6-9B0C8EF5D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27" y="-184951"/>
            <a:ext cx="3182330" cy="250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636B6-E933-0565-1059-14B4120E5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251985"/>
            <a:ext cx="11582400" cy="6960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08030-3505-A9AA-E201-3997E171C630}"/>
              </a:ext>
            </a:extLst>
          </p:cNvPr>
          <p:cNvSpPr txBox="1"/>
          <p:nvPr/>
        </p:nvSpPr>
        <p:spPr>
          <a:xfrm>
            <a:off x="614865" y="167742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73A64B-B525-6498-01D2-FFCC5FA99002}"/>
              </a:ext>
            </a:extLst>
          </p:cNvPr>
          <p:cNvSpPr/>
          <p:nvPr/>
        </p:nvSpPr>
        <p:spPr>
          <a:xfrm>
            <a:off x="8991600" y="1251985"/>
            <a:ext cx="1066800" cy="5387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0CB102-54BC-569E-4F67-F7F95B6F0B83}"/>
              </a:ext>
            </a:extLst>
          </p:cNvPr>
          <p:cNvSpPr/>
          <p:nvPr/>
        </p:nvSpPr>
        <p:spPr>
          <a:xfrm>
            <a:off x="10088880" y="1251985"/>
            <a:ext cx="807720" cy="5387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7CB100-2C92-3596-B914-F7718CFD9835}"/>
              </a:ext>
            </a:extLst>
          </p:cNvPr>
          <p:cNvSpPr/>
          <p:nvPr/>
        </p:nvSpPr>
        <p:spPr>
          <a:xfrm>
            <a:off x="5494020" y="4381500"/>
            <a:ext cx="678180" cy="3277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108B2B-9781-9AEF-F95A-5EE148203352}"/>
              </a:ext>
            </a:extLst>
          </p:cNvPr>
          <p:cNvSpPr/>
          <p:nvPr/>
        </p:nvSpPr>
        <p:spPr>
          <a:xfrm>
            <a:off x="3318510" y="5082782"/>
            <a:ext cx="1177290" cy="2131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FCED82A-DEFB-771E-82A0-BD6F9D1E37EB}"/>
              </a:ext>
            </a:extLst>
          </p:cNvPr>
          <p:cNvSpPr/>
          <p:nvPr/>
        </p:nvSpPr>
        <p:spPr>
          <a:xfrm>
            <a:off x="5494020" y="4709277"/>
            <a:ext cx="678180" cy="3277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15B271-2B70-DBCA-5E97-8DECF0A3A214}"/>
              </a:ext>
            </a:extLst>
          </p:cNvPr>
          <p:cNvSpPr/>
          <p:nvPr/>
        </p:nvSpPr>
        <p:spPr>
          <a:xfrm>
            <a:off x="4343400" y="5436811"/>
            <a:ext cx="533400" cy="3924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E09EBD-8682-0556-C0A9-D19DAA1E0DD9}"/>
              </a:ext>
            </a:extLst>
          </p:cNvPr>
          <p:cNvSpPr/>
          <p:nvPr/>
        </p:nvSpPr>
        <p:spPr>
          <a:xfrm>
            <a:off x="2625090" y="6091538"/>
            <a:ext cx="1032510" cy="34736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0DECD7-54BE-4C66-39E1-29DEE38BF9CC}"/>
              </a:ext>
            </a:extLst>
          </p:cNvPr>
          <p:cNvSpPr/>
          <p:nvPr/>
        </p:nvSpPr>
        <p:spPr>
          <a:xfrm>
            <a:off x="4004310" y="6111123"/>
            <a:ext cx="1177290" cy="3924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CBFAE9-1485-CAD4-31BA-A474F85EA430}"/>
              </a:ext>
            </a:extLst>
          </p:cNvPr>
          <p:cNvSpPr/>
          <p:nvPr/>
        </p:nvSpPr>
        <p:spPr>
          <a:xfrm>
            <a:off x="5181600" y="7228961"/>
            <a:ext cx="906780" cy="3277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22B468-15EA-FBF3-DAAD-2B354F78626F}"/>
              </a:ext>
            </a:extLst>
          </p:cNvPr>
          <p:cNvSpPr/>
          <p:nvPr/>
        </p:nvSpPr>
        <p:spPr>
          <a:xfrm>
            <a:off x="4724399" y="7228962"/>
            <a:ext cx="457201" cy="3277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DD0DC6-3430-39B1-65DF-1518850FF39A}"/>
              </a:ext>
            </a:extLst>
          </p:cNvPr>
          <p:cNvSpPr/>
          <p:nvPr/>
        </p:nvSpPr>
        <p:spPr>
          <a:xfrm>
            <a:off x="8846820" y="7556737"/>
            <a:ext cx="906780" cy="3277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D633A0-4639-75E8-1F55-51EE71A38C58}"/>
              </a:ext>
            </a:extLst>
          </p:cNvPr>
          <p:cNvSpPr/>
          <p:nvPr/>
        </p:nvSpPr>
        <p:spPr>
          <a:xfrm>
            <a:off x="11936730" y="7532690"/>
            <a:ext cx="906780" cy="3277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B6D04E-A03C-7923-638C-CF5EA56B7097}"/>
              </a:ext>
            </a:extLst>
          </p:cNvPr>
          <p:cNvSpPr txBox="1"/>
          <p:nvPr/>
        </p:nvSpPr>
        <p:spPr>
          <a:xfrm>
            <a:off x="14116050" y="3068746"/>
            <a:ext cx="4114800" cy="674030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Weather</a:t>
            </a:r>
            <a:r>
              <a:rPr lang="ar-EG" sz="3600" dirty="0"/>
              <a:t>  </a:t>
            </a:r>
            <a:r>
              <a:rPr lang="en-US" sz="3600" dirty="0"/>
              <a:t> </a:t>
            </a:r>
            <a:r>
              <a:rPr lang="ar-EG" sz="3600" dirty="0">
                <a:solidFill>
                  <a:srgbClr val="FF0000"/>
                </a:solidFill>
              </a:rPr>
              <a:t>الطقس</a:t>
            </a:r>
            <a:r>
              <a:rPr lang="ar-EG" sz="3600" dirty="0"/>
              <a:t>  </a:t>
            </a:r>
            <a:endParaRPr lang="en-US" sz="3600" dirty="0"/>
          </a:p>
          <a:p>
            <a:r>
              <a:rPr lang="en-US" sz="3600" dirty="0"/>
              <a:t>Dome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قبة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Visit</a:t>
            </a:r>
            <a:r>
              <a:rPr lang="ar-EG" sz="3600" dirty="0">
                <a:solidFill>
                  <a:srgbClr val="FF0000"/>
                </a:solidFill>
              </a:rPr>
              <a:t>يزور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Meet</a:t>
            </a:r>
            <a:r>
              <a:rPr lang="ar-EG" sz="3600" dirty="0">
                <a:solidFill>
                  <a:srgbClr val="FF0000"/>
                </a:solidFill>
              </a:rPr>
              <a:t>يقابل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Entrance</a:t>
            </a:r>
            <a:r>
              <a:rPr lang="ar-EG" sz="3600" dirty="0">
                <a:solidFill>
                  <a:srgbClr val="FF0000"/>
                </a:solidFill>
              </a:rPr>
              <a:t>  مدخل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Late</a:t>
            </a:r>
            <a:r>
              <a:rPr lang="ar-EG" sz="3600" dirty="0">
                <a:solidFill>
                  <a:srgbClr val="FF0000"/>
                </a:solidFill>
              </a:rPr>
              <a:t>متأخر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Prepare</a:t>
            </a:r>
            <a:r>
              <a:rPr lang="ar-EG" sz="3600" dirty="0">
                <a:solidFill>
                  <a:srgbClr val="FF0000"/>
                </a:solidFill>
              </a:rPr>
              <a:t>يعد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Backpack</a:t>
            </a:r>
            <a:r>
              <a:rPr lang="ar-EG" sz="3600" dirty="0">
                <a:solidFill>
                  <a:srgbClr val="FF0000"/>
                </a:solidFill>
              </a:rPr>
              <a:t>شنطة الضهر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Wet</a:t>
            </a:r>
            <a:r>
              <a:rPr lang="ar-EG" sz="3600" dirty="0">
                <a:solidFill>
                  <a:srgbClr val="FF0000"/>
                </a:solidFill>
              </a:rPr>
              <a:t>مبلل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Climate</a:t>
            </a:r>
            <a:r>
              <a:rPr lang="ar-EG" sz="3600" dirty="0">
                <a:solidFill>
                  <a:srgbClr val="FF0000"/>
                </a:solidFill>
              </a:rPr>
              <a:t>المناخ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Strong</a:t>
            </a:r>
            <a:r>
              <a:rPr lang="ar-EG" sz="3600" dirty="0">
                <a:solidFill>
                  <a:srgbClr val="FF0000"/>
                </a:solidFill>
              </a:rPr>
              <a:t>قوي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Hungry</a:t>
            </a:r>
            <a:r>
              <a:rPr lang="ar-EG" sz="3600" dirty="0">
                <a:solidFill>
                  <a:srgbClr val="FF0000"/>
                </a:solidFill>
              </a:rPr>
              <a:t>جائع 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6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0C0BD-271D-6979-AE45-542A68FE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77133CE-DA2D-11E6-2AF3-C33D14F52B3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110F366-ACAF-FAC9-CEDF-D8EB5A408C6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DA29CB-F3B2-6F89-FB13-AE7D56D8C374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BF807D6-BE4C-0BBA-B2B6-20904AA2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-184951"/>
            <a:ext cx="3318957" cy="261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FF2F5-4054-21E3-9B95-50D838941D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239"/>
          <a:stretch/>
        </p:blipFill>
        <p:spPr>
          <a:xfrm>
            <a:off x="349053" y="2146718"/>
            <a:ext cx="17929574" cy="4203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DC744-01E5-7B4D-8784-2417A9B564D4}"/>
              </a:ext>
            </a:extLst>
          </p:cNvPr>
          <p:cNvSpPr txBox="1"/>
          <p:nvPr/>
        </p:nvSpPr>
        <p:spPr>
          <a:xfrm>
            <a:off x="318573" y="823215"/>
            <a:ext cx="101665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the following and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B2614-EB9A-5578-A486-85EFB7E07736}"/>
              </a:ext>
            </a:extLst>
          </p:cNvPr>
          <p:cNvSpPr txBox="1"/>
          <p:nvPr/>
        </p:nvSpPr>
        <p:spPr>
          <a:xfrm>
            <a:off x="10721340" y="298541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 rains and it’s cold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94A63-ECC1-0934-82AB-B57102192E33}"/>
              </a:ext>
            </a:extLst>
          </p:cNvPr>
          <p:cNvSpPr txBox="1"/>
          <p:nvPr/>
        </p:nvSpPr>
        <p:spPr>
          <a:xfrm>
            <a:off x="2850246" y="6235231"/>
            <a:ext cx="12927187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3- Zack is happy because he is wearing a hat and sunglasses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9EEC0-52CE-D225-8810-81C45607A097}"/>
              </a:ext>
            </a:extLst>
          </p:cNvPr>
          <p:cNvSpPr txBox="1"/>
          <p:nvPr/>
        </p:nvSpPr>
        <p:spPr>
          <a:xfrm>
            <a:off x="3962400" y="7135944"/>
            <a:ext cx="954024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4- Mateo and Layla can’t see in  the snow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7355A-6FF1-6C69-35EB-17639DF78457}"/>
              </a:ext>
            </a:extLst>
          </p:cNvPr>
          <p:cNvSpPr txBox="1"/>
          <p:nvPr/>
        </p:nvSpPr>
        <p:spPr>
          <a:xfrm>
            <a:off x="5867400" y="8045033"/>
            <a:ext cx="8863788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5- He has a flashlight so they can see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85F84-4E85-938E-3833-8BDDB292CD3F}"/>
              </a:ext>
            </a:extLst>
          </p:cNvPr>
          <p:cNvSpPr txBox="1"/>
          <p:nvPr/>
        </p:nvSpPr>
        <p:spPr>
          <a:xfrm>
            <a:off x="4335153" y="8886164"/>
            <a:ext cx="13265921" cy="132343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6-  because he was prepared for all the different types of weather and he has snacks </a:t>
            </a:r>
          </a:p>
        </p:txBody>
      </p:sp>
    </p:spTree>
    <p:extLst>
      <p:ext uri="{BB962C8B-B14F-4D97-AF65-F5344CB8AC3E}">
        <p14:creationId xmlns:p14="http://schemas.microsoft.com/office/powerpoint/2010/main" val="21338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CB8DE-9ADC-B2DE-9304-BEC87782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C008AAD-B2A7-2CF6-F0C5-3FA000B0FBF9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1AE9BC2-D052-4877-7421-B09A429F2F2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6254935-EBC0-7BAE-DAF1-8CD9011F9FA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CE9482D-B814-97AC-0D12-166A68341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0D2DA4-8C4C-BC03-0F81-F6996C5CAD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530"/>
          <a:stretch/>
        </p:blipFill>
        <p:spPr>
          <a:xfrm>
            <a:off x="2021932" y="2191507"/>
            <a:ext cx="14665867" cy="5381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76AB0-D724-D643-721E-9289E7521273}"/>
              </a:ext>
            </a:extLst>
          </p:cNvPr>
          <p:cNvSpPr txBox="1"/>
          <p:nvPr/>
        </p:nvSpPr>
        <p:spPr>
          <a:xfrm>
            <a:off x="609600" y="980418"/>
            <a:ext cx="144780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Practice time. Look and discuss the weather</a:t>
            </a:r>
          </a:p>
        </p:txBody>
      </p:sp>
    </p:spTree>
    <p:extLst>
      <p:ext uri="{BB962C8B-B14F-4D97-AF65-F5344CB8AC3E}">
        <p14:creationId xmlns:p14="http://schemas.microsoft.com/office/powerpoint/2010/main" val="235335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CD29-DB9D-212F-C7DA-E8EE7F63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32CCD72-9E49-B6E7-A5A0-FB11288AFAD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6650D8-F0A1-64C1-9C93-BEADBBE35CB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892325-82D8-06EE-ECED-B0993DFD28B8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18CCEB5-FDCE-375D-CF92-FF93B6BE5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BF57D-3FD2-411B-0032-360C181A1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253954"/>
            <a:ext cx="14356312" cy="7404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6A8C-A220-E12C-AFF2-01E0DE03FD4A}"/>
              </a:ext>
            </a:extLst>
          </p:cNvPr>
          <p:cNvSpPr txBox="1"/>
          <p:nvPr/>
        </p:nvSpPr>
        <p:spPr>
          <a:xfrm>
            <a:off x="259312" y="238291"/>
            <a:ext cx="155448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Look and describe the pictures and the weather</a:t>
            </a:r>
          </a:p>
        </p:txBody>
      </p:sp>
    </p:spTree>
    <p:extLst>
      <p:ext uri="{BB962C8B-B14F-4D97-AF65-F5344CB8AC3E}">
        <p14:creationId xmlns:p14="http://schemas.microsoft.com/office/powerpoint/2010/main" val="139392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33724-8C1F-AB0E-D4FB-4ECB501D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6B994A5-294C-909C-E1F2-05C36E034D4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6CD01DD-9EEB-1F31-7EDF-D7F086587F0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FF0765-F15B-EE10-B7C8-52565EDD708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76F02CEA-4943-F3F7-F1C5-B152566CE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-184951"/>
            <a:ext cx="2709357" cy="213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263CA-E09A-16A6-5774-EC42401C7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" y="190500"/>
            <a:ext cx="13671747" cy="680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4FC46-B8DA-E444-0ED4-F77834708C20}"/>
              </a:ext>
            </a:extLst>
          </p:cNvPr>
          <p:cNvSpPr txBox="1"/>
          <p:nvPr/>
        </p:nvSpPr>
        <p:spPr>
          <a:xfrm>
            <a:off x="13868400" y="4914900"/>
            <a:ext cx="4236720" cy="507831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Wind </a:t>
            </a:r>
            <a:r>
              <a:rPr lang="ar-EG" sz="3600" dirty="0">
                <a:solidFill>
                  <a:srgbClr val="FF0000"/>
                </a:solidFill>
              </a:rPr>
              <a:t>الرياح</a:t>
            </a:r>
            <a:r>
              <a:rPr lang="ar-EG" sz="3600" dirty="0"/>
              <a:t>              </a:t>
            </a:r>
            <a:endParaRPr lang="en-US" sz="3600" dirty="0"/>
          </a:p>
          <a:p>
            <a:r>
              <a:rPr lang="en-US" sz="3600" dirty="0"/>
              <a:t>Winter</a:t>
            </a:r>
            <a:r>
              <a:rPr lang="ar-EG" sz="3600" dirty="0">
                <a:solidFill>
                  <a:srgbClr val="FF0000"/>
                </a:solidFill>
              </a:rPr>
              <a:t>الشتاء    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Weather</a:t>
            </a:r>
            <a:r>
              <a:rPr lang="ar-EG" sz="3600" dirty="0">
                <a:solidFill>
                  <a:srgbClr val="FF0000"/>
                </a:solidFill>
              </a:rPr>
              <a:t>الطقس  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Season</a:t>
            </a:r>
            <a:r>
              <a:rPr lang="ar-EG" sz="3600" dirty="0">
                <a:solidFill>
                  <a:srgbClr val="FF0000"/>
                </a:solidFill>
              </a:rPr>
              <a:t>فصل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Summer</a:t>
            </a:r>
            <a:r>
              <a:rPr lang="ar-EG" sz="3600" dirty="0">
                <a:solidFill>
                  <a:srgbClr val="FF0000"/>
                </a:solidFill>
              </a:rPr>
              <a:t>الصيف       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Warm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دافئ  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Temperature</a:t>
            </a:r>
            <a:r>
              <a:rPr lang="ar-EG" sz="3600" dirty="0">
                <a:solidFill>
                  <a:srgbClr val="FF0000"/>
                </a:solidFill>
              </a:rPr>
              <a:t>درجة       الحرارة   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Cool</a:t>
            </a:r>
            <a:r>
              <a:rPr lang="ar-EG" sz="3600" dirty="0">
                <a:solidFill>
                  <a:srgbClr val="FF0000"/>
                </a:solidFill>
              </a:rPr>
              <a:t>لطيف   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781E-8760-CFD8-3817-2838A801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2BB0EC6-1D72-5C1A-B6BA-B746964F848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F55B142-A3F0-E02E-AFE3-71BACBD33A9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9CA72D-41FF-515C-F035-F3DB22B538D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FA2A4DF-4CED-F4EE-4767-D348F1591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112" y="-184951"/>
            <a:ext cx="2602445" cy="205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A6ED9-EC48-C26A-1B04-BCBE1DA2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714500"/>
            <a:ext cx="11887200" cy="7278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26D95-A2C1-3AEA-034E-4719E1C459BF}"/>
              </a:ext>
            </a:extLst>
          </p:cNvPr>
          <p:cNvSpPr txBox="1"/>
          <p:nvPr/>
        </p:nvSpPr>
        <p:spPr>
          <a:xfrm>
            <a:off x="259312" y="238291"/>
            <a:ext cx="697968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Look, read and write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133C1-D265-CEB9-4503-2F07B4DC54B9}"/>
              </a:ext>
            </a:extLst>
          </p:cNvPr>
          <p:cNvSpPr txBox="1"/>
          <p:nvPr/>
        </p:nvSpPr>
        <p:spPr>
          <a:xfrm>
            <a:off x="8382000" y="447371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2AB7D-1112-C388-9123-F635CEB3380F}"/>
              </a:ext>
            </a:extLst>
          </p:cNvPr>
          <p:cNvSpPr txBox="1"/>
          <p:nvPr/>
        </p:nvSpPr>
        <p:spPr>
          <a:xfrm>
            <a:off x="12405360" y="407690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5DAFA-7697-8D5D-E626-4776F365513D}"/>
              </a:ext>
            </a:extLst>
          </p:cNvPr>
          <p:cNvSpPr txBox="1"/>
          <p:nvPr/>
        </p:nvSpPr>
        <p:spPr>
          <a:xfrm>
            <a:off x="2836261" y="81313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DDE70-DF3A-418E-6798-27B822C5F8B2}"/>
              </a:ext>
            </a:extLst>
          </p:cNvPr>
          <p:cNvSpPr txBox="1"/>
          <p:nvPr/>
        </p:nvSpPr>
        <p:spPr>
          <a:xfrm>
            <a:off x="5181600" y="848487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0F2A6-95BE-5753-8A8A-FA9F62BF18CE}"/>
              </a:ext>
            </a:extLst>
          </p:cNvPr>
          <p:cNvSpPr txBox="1"/>
          <p:nvPr/>
        </p:nvSpPr>
        <p:spPr>
          <a:xfrm>
            <a:off x="9144000" y="776174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weather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0B819-2E79-E78D-050A-67060432170D}"/>
              </a:ext>
            </a:extLst>
          </p:cNvPr>
          <p:cNvSpPr txBox="1"/>
          <p:nvPr/>
        </p:nvSpPr>
        <p:spPr>
          <a:xfrm>
            <a:off x="7514131" y="811568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A4F05-66D2-3EFE-8588-1CD6C2772193}"/>
              </a:ext>
            </a:extLst>
          </p:cNvPr>
          <p:cNvSpPr txBox="1"/>
          <p:nvPr/>
        </p:nvSpPr>
        <p:spPr>
          <a:xfrm>
            <a:off x="13974270" y="776174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3579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757C-42A3-8F8E-3E5C-C1A7F9EA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36095-B73C-A0F9-4C7D-88E46190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65"/>
          <a:stretch/>
        </p:blipFill>
        <p:spPr>
          <a:xfrm>
            <a:off x="457200" y="1790700"/>
            <a:ext cx="14049801" cy="43434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7C643A05-7CD5-AB96-674E-C6561D1D5B6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207AF89-70F9-0E9F-E8D6-EE9299A3F141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7060345-A853-C4DC-B78A-8CF5B314B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0EDD8-0E51-18D6-6F80-C2C46CDA6895}"/>
              </a:ext>
            </a:extLst>
          </p:cNvPr>
          <p:cNvSpPr txBox="1"/>
          <p:nvPr/>
        </p:nvSpPr>
        <p:spPr>
          <a:xfrm>
            <a:off x="259312" y="238291"/>
            <a:ext cx="697968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the following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20BD6F-162C-B114-7404-2CDE9EF0A620}"/>
              </a:ext>
            </a:extLst>
          </p:cNvPr>
          <p:cNvSpPr/>
          <p:nvPr/>
        </p:nvSpPr>
        <p:spPr>
          <a:xfrm>
            <a:off x="7143010" y="2015083"/>
            <a:ext cx="1010390" cy="3852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01A88A-1EDA-87A6-215F-102BE52B1DF9}"/>
              </a:ext>
            </a:extLst>
          </p:cNvPr>
          <p:cNvSpPr/>
          <p:nvPr/>
        </p:nvSpPr>
        <p:spPr>
          <a:xfrm>
            <a:off x="5715000" y="2400295"/>
            <a:ext cx="2438400" cy="3852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A9C8F-9F1C-BC0F-D4B5-ECDFC34D4043}"/>
              </a:ext>
            </a:extLst>
          </p:cNvPr>
          <p:cNvSpPr/>
          <p:nvPr/>
        </p:nvSpPr>
        <p:spPr>
          <a:xfrm>
            <a:off x="6102140" y="2773302"/>
            <a:ext cx="755860" cy="3852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9A1177-5311-E250-5CD5-7FB900F02C7E}"/>
              </a:ext>
            </a:extLst>
          </p:cNvPr>
          <p:cNvSpPr/>
          <p:nvPr/>
        </p:nvSpPr>
        <p:spPr>
          <a:xfrm>
            <a:off x="9448799" y="1860563"/>
            <a:ext cx="381001" cy="38521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2156F8-F5C7-2D97-7059-213F9DDC7C59}"/>
              </a:ext>
            </a:extLst>
          </p:cNvPr>
          <p:cNvSpPr/>
          <p:nvPr/>
        </p:nvSpPr>
        <p:spPr>
          <a:xfrm>
            <a:off x="5715000" y="4442290"/>
            <a:ext cx="755860" cy="3852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FBAA20-2AAD-D8FD-B6D2-06CB6B664BA0}"/>
              </a:ext>
            </a:extLst>
          </p:cNvPr>
          <p:cNvSpPr/>
          <p:nvPr/>
        </p:nvSpPr>
        <p:spPr>
          <a:xfrm>
            <a:off x="4032460" y="5215120"/>
            <a:ext cx="4120940" cy="3852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1E6469-2FB6-06E3-E017-166BD8FD3D68}"/>
              </a:ext>
            </a:extLst>
          </p:cNvPr>
          <p:cNvSpPr/>
          <p:nvPr/>
        </p:nvSpPr>
        <p:spPr>
          <a:xfrm>
            <a:off x="5615200" y="5578760"/>
            <a:ext cx="855660" cy="3852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EAB9DB-7313-46B8-A47B-23E167051CAD}"/>
              </a:ext>
            </a:extLst>
          </p:cNvPr>
          <p:cNvSpPr/>
          <p:nvPr/>
        </p:nvSpPr>
        <p:spPr>
          <a:xfrm>
            <a:off x="8915400" y="5045369"/>
            <a:ext cx="1752600" cy="3852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AE7FD-3047-E032-16C9-9DF7FB646DDF}"/>
              </a:ext>
            </a:extLst>
          </p:cNvPr>
          <p:cNvSpPr txBox="1"/>
          <p:nvPr/>
        </p:nvSpPr>
        <p:spPr>
          <a:xfrm>
            <a:off x="11535201" y="6521356"/>
            <a:ext cx="5943600" cy="230832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the weather like ?</a:t>
            </a:r>
          </a:p>
          <a:p>
            <a:r>
              <a:rPr lang="en-US" sz="3600" dirty="0"/>
              <a:t>What was the weather like?</a:t>
            </a:r>
          </a:p>
          <a:p>
            <a:r>
              <a:rPr lang="en-US" sz="3600" dirty="0"/>
              <a:t>It is snowy</a:t>
            </a:r>
          </a:p>
          <a:p>
            <a:r>
              <a:rPr lang="en-US" sz="3600" dirty="0"/>
              <a:t>It was sunny</a:t>
            </a:r>
          </a:p>
        </p:txBody>
      </p:sp>
    </p:spTree>
    <p:extLst>
      <p:ext uri="{BB962C8B-B14F-4D97-AF65-F5344CB8AC3E}">
        <p14:creationId xmlns:p14="http://schemas.microsoft.com/office/powerpoint/2010/main" val="36127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7B3C-76BF-CDEF-E2E3-DE3E23CF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51ACE4-F3EB-A3CE-BE2D-0F8D585E74DE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84C6FB6-249C-A87E-C8F6-A96685CFA0C4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5EFE3B3-A312-5BB6-05CB-C32D93FD339C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88E8F14-C4FA-5132-3A64-860E45BD8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FF5E3-B5A7-20E0-522F-203F7B017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863" y="4552963"/>
            <a:ext cx="15691337" cy="4263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F0C8F3-8383-B963-1912-A2E1DBB92870}"/>
              </a:ext>
            </a:extLst>
          </p:cNvPr>
          <p:cNvSpPr txBox="1"/>
          <p:nvPr/>
        </p:nvSpPr>
        <p:spPr>
          <a:xfrm>
            <a:off x="318573" y="78085"/>
            <a:ext cx="873228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Write the correct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62425-2556-769F-F91F-143BBBB514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065"/>
          <a:stretch/>
        </p:blipFill>
        <p:spPr>
          <a:xfrm>
            <a:off x="3697166" y="1136894"/>
            <a:ext cx="10893668" cy="3367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34B57-C84A-7716-8EC6-7D6409B4D530}"/>
              </a:ext>
            </a:extLst>
          </p:cNvPr>
          <p:cNvSpPr txBox="1"/>
          <p:nvPr/>
        </p:nvSpPr>
        <p:spPr>
          <a:xfrm>
            <a:off x="15468600" y="51435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56DAF-B25D-8C84-3D68-636856E14168}"/>
              </a:ext>
            </a:extLst>
          </p:cNvPr>
          <p:cNvSpPr txBox="1"/>
          <p:nvPr/>
        </p:nvSpPr>
        <p:spPr>
          <a:xfrm>
            <a:off x="15468600" y="585138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D2562-6CF8-F9AC-2884-74567B4D052E}"/>
              </a:ext>
            </a:extLst>
          </p:cNvPr>
          <p:cNvSpPr txBox="1"/>
          <p:nvPr/>
        </p:nvSpPr>
        <p:spPr>
          <a:xfrm>
            <a:off x="15468600" y="651807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7D0A6-FD91-4C01-2F45-FA60B647357A}"/>
              </a:ext>
            </a:extLst>
          </p:cNvPr>
          <p:cNvSpPr txBox="1"/>
          <p:nvPr/>
        </p:nvSpPr>
        <p:spPr>
          <a:xfrm>
            <a:off x="16361897" y="655010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021E-535E-8699-8C2A-78C2BCE123F4}"/>
              </a:ext>
            </a:extLst>
          </p:cNvPr>
          <p:cNvSpPr txBox="1"/>
          <p:nvPr/>
        </p:nvSpPr>
        <p:spPr>
          <a:xfrm>
            <a:off x="15621000" y="803057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A75B5-1258-884E-54E8-DF3A50958244}"/>
              </a:ext>
            </a:extLst>
          </p:cNvPr>
          <p:cNvSpPr txBox="1"/>
          <p:nvPr/>
        </p:nvSpPr>
        <p:spPr>
          <a:xfrm>
            <a:off x="15593761" y="72743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A307A-B1D3-35F9-D2F1-7CDF4AB1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4D4A88D-F53A-C2C7-F727-161079820F46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A455EA-2C0E-5B86-E83F-5F8753D4C84E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549D65-64C7-9C7A-33D0-48445B2A4BB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A610AD8-E6BB-7E80-45A4-A11554BE9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-184951"/>
            <a:ext cx="2861757" cy="225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5564D-51FA-C9AB-9C5A-0723C81934E7}"/>
              </a:ext>
            </a:extLst>
          </p:cNvPr>
          <p:cNvSpPr txBox="1"/>
          <p:nvPr/>
        </p:nvSpPr>
        <p:spPr>
          <a:xfrm>
            <a:off x="13200763" y="6515100"/>
            <a:ext cx="4096637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Sun </a:t>
            </a:r>
            <a:r>
              <a:rPr lang="ar-EG" sz="3600" dirty="0">
                <a:solidFill>
                  <a:srgbClr val="FF0000"/>
                </a:solidFill>
              </a:rPr>
              <a:t>الشمس</a:t>
            </a:r>
            <a:r>
              <a:rPr lang="ar-EG" sz="3600" dirty="0"/>
              <a:t>           </a:t>
            </a:r>
            <a:endParaRPr lang="en-US" sz="3600" dirty="0"/>
          </a:p>
          <a:p>
            <a:r>
              <a:rPr lang="en-US" sz="3600" dirty="0"/>
              <a:t>Rainbow</a:t>
            </a:r>
            <a:r>
              <a:rPr lang="ar-EG" sz="3600" dirty="0">
                <a:solidFill>
                  <a:srgbClr val="FF0000"/>
                </a:solidFill>
              </a:rPr>
              <a:t>قوس قزح  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Rain </a:t>
            </a:r>
            <a:r>
              <a:rPr lang="ar-EG" sz="3600" dirty="0">
                <a:solidFill>
                  <a:srgbClr val="FF0000"/>
                </a:solidFill>
              </a:rPr>
              <a:t>مطر</a:t>
            </a:r>
            <a:r>
              <a:rPr lang="ar-EG" sz="3600" dirty="0"/>
              <a:t>           </a:t>
            </a:r>
            <a:endParaRPr lang="en-US" sz="3600" dirty="0"/>
          </a:p>
          <a:p>
            <a:r>
              <a:rPr lang="en-US" sz="3600" dirty="0"/>
              <a:t>Sky</a:t>
            </a:r>
            <a:r>
              <a:rPr lang="ar-EG" sz="3600" dirty="0">
                <a:solidFill>
                  <a:srgbClr val="FF0000"/>
                </a:solidFill>
              </a:rPr>
              <a:t>السماء</a:t>
            </a:r>
            <a:r>
              <a:rPr lang="ar-EG" sz="3600" dirty="0"/>
              <a:t>             </a:t>
            </a:r>
            <a:endParaRPr lang="en-US" sz="3600" dirty="0"/>
          </a:p>
          <a:p>
            <a:r>
              <a:rPr lang="en-US" sz="3600" dirty="0"/>
              <a:t>Sunny</a:t>
            </a:r>
            <a:r>
              <a:rPr lang="ar-EG" sz="3600" dirty="0">
                <a:solidFill>
                  <a:srgbClr val="FF0000"/>
                </a:solidFill>
              </a:rPr>
              <a:t>مشمس</a:t>
            </a:r>
            <a:r>
              <a:rPr lang="ar-EG" sz="3600" dirty="0"/>
              <a:t>         </a:t>
            </a:r>
            <a:endParaRPr lang="en-US" sz="3600" dirty="0"/>
          </a:p>
          <a:p>
            <a:r>
              <a:rPr lang="en-US" sz="3600" dirty="0"/>
              <a:t>Hot </a:t>
            </a:r>
            <a:r>
              <a:rPr lang="ar-EG" sz="3600" dirty="0">
                <a:solidFill>
                  <a:srgbClr val="FF0000"/>
                </a:solidFill>
              </a:rPr>
              <a:t>حار</a:t>
            </a:r>
            <a:r>
              <a:rPr lang="ar-EG" sz="3600" dirty="0"/>
              <a:t>            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B1FAD-E082-2BA7-5090-DFCDAD663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98" y="404353"/>
            <a:ext cx="3657600" cy="296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2B16B-6316-44E1-19B5-F6649C7AF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76" y="463409"/>
            <a:ext cx="3832224" cy="2721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C45928-9B27-CC94-28EC-EAE8120E4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8009" y="905099"/>
            <a:ext cx="2884222" cy="2241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3611B5-8FA2-EBEA-DAA5-E150B9401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3995340"/>
            <a:ext cx="2204534" cy="23226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300DE3-94B0-E55D-0025-386BB942F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6800" y="3898767"/>
            <a:ext cx="3364284" cy="23942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E13F8D-C715-AFCA-2C39-CA492A68EF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0180" y="3891147"/>
            <a:ext cx="2975657" cy="29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7104-B224-41D9-C386-65EA414A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608126B-9B54-4C6A-D1A6-BDBA5557239F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8139784-BD12-4159-F444-FACA4BDADB0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97D1E16-237C-816B-D8D7-5EFD72D6B763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BB972BC-72E4-2037-47E3-32C6F01DB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F001D-936F-B2F5-9D9E-896106AD9D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530"/>
          <a:stretch/>
        </p:blipFill>
        <p:spPr>
          <a:xfrm>
            <a:off x="152400" y="2066583"/>
            <a:ext cx="17578542" cy="3511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17A7F-7037-CF1A-3ABF-2BA6D0D66E1F}"/>
              </a:ext>
            </a:extLst>
          </p:cNvPr>
          <p:cNvSpPr txBox="1"/>
          <p:nvPr/>
        </p:nvSpPr>
        <p:spPr>
          <a:xfrm>
            <a:off x="259312" y="238291"/>
            <a:ext cx="964668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and complete the 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4358F-17EB-9807-CF08-6165554DA927}"/>
              </a:ext>
            </a:extLst>
          </p:cNvPr>
          <p:cNvSpPr txBox="1"/>
          <p:nvPr/>
        </p:nvSpPr>
        <p:spPr>
          <a:xfrm>
            <a:off x="4572000" y="426038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D06F9-B783-50E6-C33E-E3EA8CBEF110}"/>
              </a:ext>
            </a:extLst>
          </p:cNvPr>
          <p:cNvSpPr txBox="1"/>
          <p:nvPr/>
        </p:nvSpPr>
        <p:spPr>
          <a:xfrm>
            <a:off x="9601200" y="322728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7A8FA-48C7-D54C-C7B0-6BB1512160BA}"/>
              </a:ext>
            </a:extLst>
          </p:cNvPr>
          <p:cNvSpPr txBox="1"/>
          <p:nvPr/>
        </p:nvSpPr>
        <p:spPr>
          <a:xfrm>
            <a:off x="9601200" y="452744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D07F9-1F03-CD2A-5C9E-53D31750DC0F}"/>
              </a:ext>
            </a:extLst>
          </p:cNvPr>
          <p:cNvSpPr txBox="1"/>
          <p:nvPr/>
        </p:nvSpPr>
        <p:spPr>
          <a:xfrm>
            <a:off x="14401800" y="451949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wasn’t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0886E-8415-D62F-AEFA-5C8541C9E4D8}"/>
              </a:ext>
            </a:extLst>
          </p:cNvPr>
          <p:cNvSpPr txBox="1"/>
          <p:nvPr/>
        </p:nvSpPr>
        <p:spPr>
          <a:xfrm>
            <a:off x="14097000" y="322728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isn’t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72A4E-3F88-B806-C577-0AA96CD66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9400" y="6689471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352E9-30E0-6362-DE21-435079E0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DBB3F01-4E69-6333-E754-EDF9AE4246DD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E182B4D-C188-CE9B-153A-9393AFC919B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4292BA9-D8CF-F0A9-64B9-78B0301F539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3D55909-330F-44B9-5C99-11FCB3137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688D39-1CD0-2CE0-8902-249EC338D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680665"/>
            <a:ext cx="15755719" cy="6212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212112-7F24-6DBF-B986-E20D17054940}"/>
              </a:ext>
            </a:extLst>
          </p:cNvPr>
          <p:cNvSpPr txBox="1"/>
          <p:nvPr/>
        </p:nvSpPr>
        <p:spPr>
          <a:xfrm>
            <a:off x="196652" y="192651"/>
            <a:ext cx="1527194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Order the words to make questions and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18BFD-73B8-85EB-31F9-D579C96C3D7D}"/>
              </a:ext>
            </a:extLst>
          </p:cNvPr>
          <p:cNvSpPr txBox="1"/>
          <p:nvPr/>
        </p:nvSpPr>
        <p:spPr>
          <a:xfrm>
            <a:off x="6856533" y="3101238"/>
            <a:ext cx="8688267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was the weather like on Monday?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407C4-24F2-EFE9-E236-9D87F54508B9}"/>
              </a:ext>
            </a:extLst>
          </p:cNvPr>
          <p:cNvSpPr txBox="1"/>
          <p:nvPr/>
        </p:nvSpPr>
        <p:spPr>
          <a:xfrm>
            <a:off x="6856533" y="4213662"/>
            <a:ext cx="8612067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was the weather like on </a:t>
            </a:r>
            <a:r>
              <a:rPr lang="en-US" sz="4000" b="1" dirty="0" err="1">
                <a:solidFill>
                  <a:srgbClr val="FF0000"/>
                </a:solidFill>
              </a:rPr>
              <a:t>Tuseday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66CA3-6117-DC8D-C1EA-F9E02D061ECE}"/>
              </a:ext>
            </a:extLst>
          </p:cNvPr>
          <p:cNvSpPr txBox="1"/>
          <p:nvPr/>
        </p:nvSpPr>
        <p:spPr>
          <a:xfrm>
            <a:off x="6856533" y="5246757"/>
            <a:ext cx="6446520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Was it warm on Wednesday?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19C03-24B5-6732-B3E5-FE823349ED50}"/>
              </a:ext>
            </a:extLst>
          </p:cNvPr>
          <p:cNvSpPr txBox="1"/>
          <p:nvPr/>
        </p:nvSpPr>
        <p:spPr>
          <a:xfrm>
            <a:off x="6795573" y="6293563"/>
            <a:ext cx="5594547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Was it sunny on Sunday?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B4EE7-7635-3B02-D444-9619166312BE}"/>
              </a:ext>
            </a:extLst>
          </p:cNvPr>
          <p:cNvSpPr txBox="1"/>
          <p:nvPr/>
        </p:nvSpPr>
        <p:spPr>
          <a:xfrm>
            <a:off x="6856533" y="7442657"/>
            <a:ext cx="5945067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Is the weather rainy today?</a:t>
            </a:r>
          </a:p>
        </p:txBody>
      </p:sp>
    </p:spTree>
    <p:extLst>
      <p:ext uri="{BB962C8B-B14F-4D97-AF65-F5344CB8AC3E}">
        <p14:creationId xmlns:p14="http://schemas.microsoft.com/office/powerpoint/2010/main" val="9824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D64E-7C0C-6F60-513A-21B6F485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87F26-0C8D-185C-D359-9809869E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78" y="1251173"/>
            <a:ext cx="13542444" cy="61722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37246CAF-90A8-F7D7-800A-8E80A1CB9B0C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1506803-1C04-3858-9945-2258C91A1DC9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375704D-3691-E0D1-BA03-5165D61D4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4DE55-6CCD-2C53-3729-E8D7DA0FB93B}"/>
              </a:ext>
            </a:extLst>
          </p:cNvPr>
          <p:cNvSpPr txBox="1"/>
          <p:nvPr/>
        </p:nvSpPr>
        <p:spPr>
          <a:xfrm>
            <a:off x="349053" y="58084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757FAC-BD47-8342-967E-1190DF82007F}"/>
              </a:ext>
            </a:extLst>
          </p:cNvPr>
          <p:cNvSpPr/>
          <p:nvPr/>
        </p:nvSpPr>
        <p:spPr>
          <a:xfrm>
            <a:off x="3954609" y="1843429"/>
            <a:ext cx="728450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771C7E-83C9-42C7-5B83-EB32843A1887}"/>
              </a:ext>
            </a:extLst>
          </p:cNvPr>
          <p:cNvSpPr/>
          <p:nvPr/>
        </p:nvSpPr>
        <p:spPr>
          <a:xfrm>
            <a:off x="7161887" y="1866289"/>
            <a:ext cx="728450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F7A976-C492-FD12-1740-7290252E2119}"/>
              </a:ext>
            </a:extLst>
          </p:cNvPr>
          <p:cNvSpPr/>
          <p:nvPr/>
        </p:nvSpPr>
        <p:spPr>
          <a:xfrm>
            <a:off x="3354282" y="2249036"/>
            <a:ext cx="600327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407AD9-C89E-82AE-3D97-90009B1992BE}"/>
              </a:ext>
            </a:extLst>
          </p:cNvPr>
          <p:cNvSpPr/>
          <p:nvPr/>
        </p:nvSpPr>
        <p:spPr>
          <a:xfrm>
            <a:off x="5059847" y="1880528"/>
            <a:ext cx="918611" cy="3157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54E924-93E0-4B7F-CAD2-43248636C159}"/>
              </a:ext>
            </a:extLst>
          </p:cNvPr>
          <p:cNvSpPr/>
          <p:nvPr/>
        </p:nvSpPr>
        <p:spPr>
          <a:xfrm>
            <a:off x="3411309" y="2676477"/>
            <a:ext cx="2357652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FF3548-61A2-5DF7-D1C2-1485AF6FE5FB}"/>
              </a:ext>
            </a:extLst>
          </p:cNvPr>
          <p:cNvSpPr/>
          <p:nvPr/>
        </p:nvSpPr>
        <p:spPr>
          <a:xfrm>
            <a:off x="3184244" y="3111906"/>
            <a:ext cx="2811782" cy="34911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215285-A012-CFE2-C656-F00DDFD6AEBA}"/>
              </a:ext>
            </a:extLst>
          </p:cNvPr>
          <p:cNvSpPr/>
          <p:nvPr/>
        </p:nvSpPr>
        <p:spPr>
          <a:xfrm>
            <a:off x="6949806" y="2879329"/>
            <a:ext cx="612556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A42638-2AF5-94FF-EEFE-B33D39758E07}"/>
              </a:ext>
            </a:extLst>
          </p:cNvPr>
          <p:cNvSpPr/>
          <p:nvPr/>
        </p:nvSpPr>
        <p:spPr>
          <a:xfrm>
            <a:off x="6449462" y="3499296"/>
            <a:ext cx="941938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F7C5AE-7F63-2DB9-26FC-B4FE90199541}"/>
              </a:ext>
            </a:extLst>
          </p:cNvPr>
          <p:cNvSpPr/>
          <p:nvPr/>
        </p:nvSpPr>
        <p:spPr>
          <a:xfrm>
            <a:off x="6879947" y="3230205"/>
            <a:ext cx="1292330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3C84D1-8EA7-9A20-109C-C75302157156}"/>
              </a:ext>
            </a:extLst>
          </p:cNvPr>
          <p:cNvSpPr/>
          <p:nvPr/>
        </p:nvSpPr>
        <p:spPr>
          <a:xfrm>
            <a:off x="7873050" y="4610885"/>
            <a:ext cx="755860" cy="28263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C32B3E-3098-37B1-7604-53E26FA62012}"/>
              </a:ext>
            </a:extLst>
          </p:cNvPr>
          <p:cNvSpPr/>
          <p:nvPr/>
        </p:nvSpPr>
        <p:spPr>
          <a:xfrm>
            <a:off x="6878154" y="5215499"/>
            <a:ext cx="755860" cy="3852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CD3CC3-5F4C-F8E0-E0E5-2198011DF24C}"/>
              </a:ext>
            </a:extLst>
          </p:cNvPr>
          <p:cNvSpPr/>
          <p:nvPr/>
        </p:nvSpPr>
        <p:spPr>
          <a:xfrm>
            <a:off x="8628910" y="6303086"/>
            <a:ext cx="758930" cy="22529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C55181-F24C-89B2-7C85-609BB86A842A}"/>
              </a:ext>
            </a:extLst>
          </p:cNvPr>
          <p:cNvSpPr/>
          <p:nvPr/>
        </p:nvSpPr>
        <p:spPr>
          <a:xfrm>
            <a:off x="12297200" y="6297738"/>
            <a:ext cx="755859" cy="3735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A798B9-9CC8-AAE3-8079-0FF214E556CC}"/>
              </a:ext>
            </a:extLst>
          </p:cNvPr>
          <p:cNvSpPr/>
          <p:nvPr/>
        </p:nvSpPr>
        <p:spPr>
          <a:xfrm>
            <a:off x="6513620" y="6575708"/>
            <a:ext cx="947840" cy="3735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53F698E-7A64-D5F0-E495-16DB89741731}"/>
              </a:ext>
            </a:extLst>
          </p:cNvPr>
          <p:cNvSpPr/>
          <p:nvPr/>
        </p:nvSpPr>
        <p:spPr>
          <a:xfrm>
            <a:off x="12220260" y="2163877"/>
            <a:ext cx="1066800" cy="3852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CD0C26-A1E8-7302-7478-43B795581D05}"/>
              </a:ext>
            </a:extLst>
          </p:cNvPr>
          <p:cNvSpPr/>
          <p:nvPr/>
        </p:nvSpPr>
        <p:spPr>
          <a:xfrm>
            <a:off x="11485782" y="2466292"/>
            <a:ext cx="665158" cy="32044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3873DB-7801-FBAA-92BF-122E9EA9A96C}"/>
              </a:ext>
            </a:extLst>
          </p:cNvPr>
          <p:cNvSpPr/>
          <p:nvPr/>
        </p:nvSpPr>
        <p:spPr>
          <a:xfrm>
            <a:off x="10081260" y="3975344"/>
            <a:ext cx="1014940" cy="29756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2D573EB-EFC8-EDD9-883E-3D50DABDF9BE}"/>
              </a:ext>
            </a:extLst>
          </p:cNvPr>
          <p:cNvSpPr/>
          <p:nvPr/>
        </p:nvSpPr>
        <p:spPr>
          <a:xfrm>
            <a:off x="13030200" y="5308285"/>
            <a:ext cx="685800" cy="345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DF7B38-F230-E372-4EA4-A33255598919}"/>
              </a:ext>
            </a:extLst>
          </p:cNvPr>
          <p:cNvSpPr/>
          <p:nvPr/>
        </p:nvSpPr>
        <p:spPr>
          <a:xfrm>
            <a:off x="10055330" y="6312669"/>
            <a:ext cx="1430452" cy="3187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4F3BBD2-00A4-F53E-4C50-5CEE04AC2171}"/>
              </a:ext>
            </a:extLst>
          </p:cNvPr>
          <p:cNvSpPr/>
          <p:nvPr/>
        </p:nvSpPr>
        <p:spPr>
          <a:xfrm>
            <a:off x="11634260" y="6708838"/>
            <a:ext cx="755860" cy="3852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C305F8-2B5E-D9DB-1CC2-1DC7367594D2}"/>
              </a:ext>
            </a:extLst>
          </p:cNvPr>
          <p:cNvSpPr txBox="1"/>
          <p:nvPr/>
        </p:nvSpPr>
        <p:spPr>
          <a:xfrm>
            <a:off x="14062336" y="2694663"/>
            <a:ext cx="4083925" cy="747897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Near </a:t>
            </a:r>
            <a:r>
              <a:rPr lang="ar-EG" sz="3200" dirty="0"/>
              <a:t>قريب        </a:t>
            </a:r>
            <a:endParaRPr lang="en-US" sz="3200" dirty="0"/>
          </a:p>
          <a:p>
            <a:r>
              <a:rPr lang="en-US" sz="3200" dirty="0"/>
              <a:t>Arctic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r-EG" sz="3200" dirty="0">
                <a:solidFill>
                  <a:srgbClr val="FF0000"/>
                </a:solidFill>
              </a:rPr>
              <a:t>القارة القطبية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Dry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r-EG" sz="3200" dirty="0">
                <a:solidFill>
                  <a:srgbClr val="FF0000"/>
                </a:solidFill>
              </a:rPr>
              <a:t>جاف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Changing</a:t>
            </a:r>
            <a:r>
              <a:rPr lang="ar-EG" sz="3200" dirty="0">
                <a:solidFill>
                  <a:srgbClr val="FF0000"/>
                </a:solidFill>
              </a:rPr>
              <a:t>متغير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Global warming</a:t>
            </a:r>
            <a:r>
              <a:rPr lang="ar-EG" sz="3200" dirty="0">
                <a:solidFill>
                  <a:srgbClr val="FF0000"/>
                </a:solidFill>
              </a:rPr>
              <a:t>الاحتباس الحراري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Past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r-EG" sz="3200" dirty="0">
                <a:solidFill>
                  <a:srgbClr val="FF0000"/>
                </a:solidFill>
              </a:rPr>
              <a:t>الماضي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North</a:t>
            </a:r>
            <a:r>
              <a:rPr lang="ar-EG" sz="3200" dirty="0">
                <a:solidFill>
                  <a:srgbClr val="FF0000"/>
                </a:solidFill>
              </a:rPr>
              <a:t>الشمال           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/>
              <a:t>Coastal sea</a:t>
            </a:r>
            <a:r>
              <a:rPr lang="ar-EG" sz="3200" dirty="0">
                <a:solidFill>
                  <a:srgbClr val="FF0000"/>
                </a:solidFill>
              </a:rPr>
              <a:t>البحر الساحلي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Glaciers</a:t>
            </a:r>
            <a:r>
              <a:rPr lang="ar-EG" sz="3200" dirty="0">
                <a:solidFill>
                  <a:srgbClr val="FF0000"/>
                </a:solidFill>
              </a:rPr>
              <a:t>نهر جليدي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Rise</a:t>
            </a:r>
            <a:r>
              <a:rPr lang="ar-EG" sz="3200" dirty="0">
                <a:solidFill>
                  <a:srgbClr val="FF0000"/>
                </a:solidFill>
              </a:rPr>
              <a:t>يرتفع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Melt</a:t>
            </a:r>
            <a:r>
              <a:rPr lang="ar-EG" sz="3200" dirty="0">
                <a:solidFill>
                  <a:srgbClr val="FF0000"/>
                </a:solidFill>
              </a:rPr>
              <a:t>يذوب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Lose</a:t>
            </a:r>
            <a:r>
              <a:rPr lang="ar-EG" sz="3200" dirty="0">
                <a:solidFill>
                  <a:srgbClr val="FF0000"/>
                </a:solidFill>
              </a:rPr>
              <a:t>يخسر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Habitat</a:t>
            </a:r>
            <a:r>
              <a:rPr lang="ar-EG" sz="3200" dirty="0">
                <a:solidFill>
                  <a:srgbClr val="FF0000"/>
                </a:solidFill>
              </a:rPr>
              <a:t>موطن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January</a:t>
            </a:r>
            <a:r>
              <a:rPr lang="ar-EG" sz="3200" dirty="0">
                <a:solidFill>
                  <a:srgbClr val="FF0000"/>
                </a:solidFill>
              </a:rPr>
              <a:t>يناير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DD77C-632D-1005-B703-9DE0928D408D}"/>
              </a:ext>
            </a:extLst>
          </p:cNvPr>
          <p:cNvSpPr txBox="1"/>
          <p:nvPr/>
        </p:nvSpPr>
        <p:spPr>
          <a:xfrm>
            <a:off x="9413741" y="7176010"/>
            <a:ext cx="4149859" cy="304698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July</a:t>
            </a:r>
            <a:r>
              <a:rPr lang="ar-EG" sz="3200" dirty="0">
                <a:solidFill>
                  <a:srgbClr val="FF0000"/>
                </a:solidFill>
              </a:rPr>
              <a:t>يوليو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Experts</a:t>
            </a:r>
            <a:r>
              <a:rPr lang="ar-EG" sz="3200" dirty="0">
                <a:solidFill>
                  <a:srgbClr val="FF0000"/>
                </a:solidFill>
              </a:rPr>
              <a:t>الخبراء</a:t>
            </a:r>
            <a:r>
              <a:rPr lang="ar-EG" sz="3200" dirty="0"/>
              <a:t>       </a:t>
            </a:r>
            <a:endParaRPr lang="en-US" sz="3200" dirty="0"/>
          </a:p>
          <a:p>
            <a:r>
              <a:rPr lang="en-US" sz="3200" dirty="0"/>
              <a:t>South</a:t>
            </a:r>
            <a:r>
              <a:rPr lang="ar-EG" sz="3200" dirty="0">
                <a:solidFill>
                  <a:srgbClr val="FF0000"/>
                </a:solidFill>
              </a:rPr>
              <a:t>الجنوب</a:t>
            </a:r>
            <a:r>
              <a:rPr lang="ar-EG" sz="3200" dirty="0"/>
              <a:t>          </a:t>
            </a:r>
            <a:endParaRPr lang="en-US" sz="3200" dirty="0"/>
          </a:p>
          <a:p>
            <a:r>
              <a:rPr lang="en-US" sz="3200" dirty="0"/>
              <a:t>Forest fires</a:t>
            </a:r>
            <a:r>
              <a:rPr lang="ar-EG" sz="3200" dirty="0">
                <a:solidFill>
                  <a:srgbClr val="FF0000"/>
                </a:solidFill>
              </a:rPr>
              <a:t>حرائق الغابات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Destroy</a:t>
            </a:r>
            <a:r>
              <a:rPr lang="ar-EG" sz="3200" dirty="0"/>
              <a:t>    </a:t>
            </a:r>
            <a:r>
              <a:rPr lang="ar-EG" sz="3200" dirty="0">
                <a:solidFill>
                  <a:srgbClr val="FF0000"/>
                </a:solidFill>
              </a:rPr>
              <a:t>يدمر</a:t>
            </a:r>
            <a:r>
              <a:rPr lang="ar-EG" sz="3200" dirty="0"/>
              <a:t>        </a:t>
            </a:r>
            <a:endParaRPr lang="en-US" sz="3200" dirty="0"/>
          </a:p>
          <a:p>
            <a:r>
              <a:rPr lang="en-US" sz="3200" dirty="0"/>
              <a:t>Harm </a:t>
            </a:r>
            <a:r>
              <a:rPr lang="ar-EG" sz="3200" dirty="0">
                <a:solidFill>
                  <a:srgbClr val="FF0000"/>
                </a:solidFill>
              </a:rPr>
              <a:t>يؤذي</a:t>
            </a:r>
            <a:r>
              <a:rPr lang="ar-EG" sz="3200" dirty="0"/>
              <a:t>       </a:t>
            </a:r>
            <a:r>
              <a:rPr lang="ar-EG" sz="3200" dirty="0">
                <a:solidFill>
                  <a:srgbClr val="FF0000"/>
                </a:solidFill>
              </a:rPr>
              <a:t>   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B6C9-E58F-EF4B-2C9A-0467D032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1F5A7E6-E2B0-57C8-0E8D-A908DFAB7CE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A0F4CE1-65F2-9868-8F3A-71639722C2F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A3F0666-B46B-1610-EA63-F15C86723DB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AC6038D-6592-59FF-D129-E50B355E4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7DFCF-940F-BF20-7957-6044EA016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474102"/>
            <a:ext cx="11887200" cy="378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E2B77-2C00-A699-AC20-77B094E0A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375" y="4798128"/>
            <a:ext cx="15841572" cy="3781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F83350-6616-D19C-37F9-97C5739BC975}"/>
              </a:ext>
            </a:extLst>
          </p:cNvPr>
          <p:cNvSpPr txBox="1"/>
          <p:nvPr/>
        </p:nvSpPr>
        <p:spPr>
          <a:xfrm>
            <a:off x="4038600" y="143675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06A89-070A-2478-9D54-56D951035FF7}"/>
              </a:ext>
            </a:extLst>
          </p:cNvPr>
          <p:cNvSpPr txBox="1"/>
          <p:nvPr/>
        </p:nvSpPr>
        <p:spPr>
          <a:xfrm>
            <a:off x="4023360" y="201127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D5B0A-BCED-E8A4-4216-F570A4F114AB}"/>
              </a:ext>
            </a:extLst>
          </p:cNvPr>
          <p:cNvSpPr txBox="1"/>
          <p:nvPr/>
        </p:nvSpPr>
        <p:spPr>
          <a:xfrm>
            <a:off x="4008120" y="263485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B16EC-9EFA-E603-95C3-B41E77A61C46}"/>
              </a:ext>
            </a:extLst>
          </p:cNvPr>
          <p:cNvSpPr txBox="1"/>
          <p:nvPr/>
        </p:nvSpPr>
        <p:spPr>
          <a:xfrm>
            <a:off x="4038600" y="3091366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FE955-E2E6-D08F-BB25-40E3EBEFD6F9}"/>
              </a:ext>
            </a:extLst>
          </p:cNvPr>
          <p:cNvSpPr txBox="1"/>
          <p:nvPr/>
        </p:nvSpPr>
        <p:spPr>
          <a:xfrm>
            <a:off x="12039600" y="5246757"/>
            <a:ext cx="5410200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 was cold and snowy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C0995-24E8-09CA-42B0-AF36EAB56FC1}"/>
              </a:ext>
            </a:extLst>
          </p:cNvPr>
          <p:cNvSpPr txBox="1"/>
          <p:nvPr/>
        </p:nvSpPr>
        <p:spPr>
          <a:xfrm>
            <a:off x="11049000" y="6003010"/>
            <a:ext cx="6629400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weather is warmer 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713EA-8059-CEE4-FBFB-F07C916755CC}"/>
              </a:ext>
            </a:extLst>
          </p:cNvPr>
          <p:cNvSpPr txBox="1"/>
          <p:nvPr/>
        </p:nvSpPr>
        <p:spPr>
          <a:xfrm>
            <a:off x="12009120" y="6759263"/>
            <a:ext cx="3158043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Yes, they 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DC4BA-2526-85F0-6021-7178455A4BF9}"/>
              </a:ext>
            </a:extLst>
          </p:cNvPr>
          <p:cNvSpPr txBox="1"/>
          <p:nvPr/>
        </p:nvSpPr>
        <p:spPr>
          <a:xfrm>
            <a:off x="12127799" y="7390223"/>
            <a:ext cx="3158043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 was cool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BC348-E16D-D1CC-406C-607C7952B8A4}"/>
              </a:ext>
            </a:extLst>
          </p:cNvPr>
          <p:cNvSpPr txBox="1"/>
          <p:nvPr/>
        </p:nvSpPr>
        <p:spPr>
          <a:xfrm>
            <a:off x="11384280" y="8211564"/>
            <a:ext cx="6096000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 can be hot and sunny</a:t>
            </a:r>
          </a:p>
        </p:txBody>
      </p:sp>
    </p:spTree>
    <p:extLst>
      <p:ext uri="{BB962C8B-B14F-4D97-AF65-F5344CB8AC3E}">
        <p14:creationId xmlns:p14="http://schemas.microsoft.com/office/powerpoint/2010/main" val="13880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BE42E-D755-6885-99CD-5E215393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10F94A2-5169-EDA9-A72C-5468028AC11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51A6F11-AFA4-BA35-F15F-661DC061D14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382902-5FBE-04E8-8A43-726195D0E88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112A5516-965C-EB4E-FC62-97D84F25F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17E7E-604F-8412-3005-567CBA6D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137"/>
          <a:stretch/>
        </p:blipFill>
        <p:spPr>
          <a:xfrm>
            <a:off x="228600" y="1533117"/>
            <a:ext cx="15118124" cy="3610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A37BD-D39E-00BF-E329-7F8B661967BF}"/>
              </a:ext>
            </a:extLst>
          </p:cNvPr>
          <p:cNvSpPr txBox="1"/>
          <p:nvPr/>
        </p:nvSpPr>
        <p:spPr>
          <a:xfrm>
            <a:off x="333813" y="266700"/>
            <a:ext cx="98617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Look and describe the pictures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ABD1D-F01F-0268-8F89-BEEEEB38CAE7}"/>
              </a:ext>
            </a:extLst>
          </p:cNvPr>
          <p:cNvSpPr txBox="1"/>
          <p:nvPr/>
        </p:nvSpPr>
        <p:spPr>
          <a:xfrm>
            <a:off x="3276600" y="5288541"/>
            <a:ext cx="14782800" cy="1323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picture a, bare tree, green hill, blue sky and white clouds. It is early 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6B28B-20FA-4D59-040C-3381E24F553E}"/>
              </a:ext>
            </a:extLst>
          </p:cNvPr>
          <p:cNvSpPr txBox="1"/>
          <p:nvPr/>
        </p:nvSpPr>
        <p:spPr>
          <a:xfrm>
            <a:off x="3436620" y="6893292"/>
            <a:ext cx="14782800" cy="1323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picture b, Lush green tree, flowers, blue sky : warm and sunny. It is summer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F13C-9FD5-93B6-162B-4041E6B69FCE}"/>
              </a:ext>
            </a:extLst>
          </p:cNvPr>
          <p:cNvSpPr txBox="1"/>
          <p:nvPr/>
        </p:nvSpPr>
        <p:spPr>
          <a:xfrm>
            <a:off x="3406140" y="8498043"/>
            <a:ext cx="14782800" cy="7078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picture c, bare tree, snow, pale sky: cold and snowy. It is winter</a:t>
            </a:r>
          </a:p>
        </p:txBody>
      </p:sp>
    </p:spTree>
    <p:extLst>
      <p:ext uri="{BB962C8B-B14F-4D97-AF65-F5344CB8AC3E}">
        <p14:creationId xmlns:p14="http://schemas.microsoft.com/office/powerpoint/2010/main" val="31493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8130-6B01-DD26-55A9-018A1BE7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4E19173-FE12-5634-899F-6D611DBD7FDB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8CF1DD0-751F-3057-F585-D6530E539BD6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6431643-825A-6CEB-9A1E-6511E26EE87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104A4CD-360D-3760-FDC7-D60D0C01C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963D9-4D79-19C2-B7D7-112E92F8D5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242"/>
          <a:stretch/>
        </p:blipFill>
        <p:spPr>
          <a:xfrm>
            <a:off x="609600" y="2781300"/>
            <a:ext cx="15169060" cy="434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E543D2-053B-C1B4-F9D8-C1CB839FC15C}"/>
              </a:ext>
            </a:extLst>
          </p:cNvPr>
          <p:cNvSpPr txBox="1"/>
          <p:nvPr/>
        </p:nvSpPr>
        <p:spPr>
          <a:xfrm>
            <a:off x="349053" y="58084"/>
            <a:ext cx="58993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and match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10CCAA-A122-07D3-D502-82C631E6F50E}"/>
              </a:ext>
            </a:extLst>
          </p:cNvPr>
          <p:cNvCxnSpPr/>
          <p:nvPr/>
        </p:nvCxnSpPr>
        <p:spPr>
          <a:xfrm flipV="1">
            <a:off x="7604760" y="4152900"/>
            <a:ext cx="46482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96C1E1-FC5C-015C-84F3-EBE2BDD02FA0}"/>
              </a:ext>
            </a:extLst>
          </p:cNvPr>
          <p:cNvCxnSpPr>
            <a:cxnSpLocks/>
          </p:cNvCxnSpPr>
          <p:nvPr/>
        </p:nvCxnSpPr>
        <p:spPr>
          <a:xfrm>
            <a:off x="7772400" y="5325787"/>
            <a:ext cx="4724400" cy="130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D89869-27A3-13B0-D2CE-969A7B5BA121}"/>
              </a:ext>
            </a:extLst>
          </p:cNvPr>
          <p:cNvCxnSpPr>
            <a:cxnSpLocks/>
          </p:cNvCxnSpPr>
          <p:nvPr/>
        </p:nvCxnSpPr>
        <p:spPr>
          <a:xfrm>
            <a:off x="7620000" y="5952939"/>
            <a:ext cx="5181600" cy="638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FBF21B-7E4D-D9DB-36BB-E1742054CC09}"/>
              </a:ext>
            </a:extLst>
          </p:cNvPr>
          <p:cNvCxnSpPr>
            <a:cxnSpLocks/>
          </p:cNvCxnSpPr>
          <p:nvPr/>
        </p:nvCxnSpPr>
        <p:spPr>
          <a:xfrm flipV="1">
            <a:off x="7886700" y="4865964"/>
            <a:ext cx="4610100" cy="1627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82AC-9D2C-E11F-0E4F-300A8BBC2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9E20E68-6FC6-AFE6-3C61-12F0B8425DD4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F1EE468-E756-0CA2-CCAE-7757FD7BBEBC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47F124-071F-C00C-19B4-0C63B25001F4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7E357EC-1D72-E6A9-21CC-337820326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8A68D-B781-726B-BB5C-A7535E332B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827"/>
          <a:stretch/>
        </p:blipFill>
        <p:spPr>
          <a:xfrm>
            <a:off x="1813560" y="2171700"/>
            <a:ext cx="13411200" cy="4722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50F93D-7053-3B57-80F4-BDAF91A1C65E}"/>
              </a:ext>
            </a:extLst>
          </p:cNvPr>
          <p:cNvSpPr txBox="1"/>
          <p:nvPr/>
        </p:nvSpPr>
        <p:spPr>
          <a:xfrm>
            <a:off x="318573" y="209401"/>
            <a:ext cx="69661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Look, read and write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CB3D2-234B-DB19-30F2-CE03B8FD50A7}"/>
              </a:ext>
            </a:extLst>
          </p:cNvPr>
          <p:cNvSpPr txBox="1"/>
          <p:nvPr/>
        </p:nvSpPr>
        <p:spPr>
          <a:xfrm>
            <a:off x="3657600" y="4586325"/>
            <a:ext cx="14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EB977-36F4-AB07-B5BE-0AD5E242507D}"/>
              </a:ext>
            </a:extLst>
          </p:cNvPr>
          <p:cNvSpPr txBox="1"/>
          <p:nvPr/>
        </p:nvSpPr>
        <p:spPr>
          <a:xfrm>
            <a:off x="11353800" y="4586325"/>
            <a:ext cx="14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windy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83087-AF0D-92FE-E969-C132128B5270}"/>
              </a:ext>
            </a:extLst>
          </p:cNvPr>
          <p:cNvSpPr txBox="1"/>
          <p:nvPr/>
        </p:nvSpPr>
        <p:spPr>
          <a:xfrm>
            <a:off x="5879399" y="5095875"/>
            <a:ext cx="166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clouds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BD8E8-48BE-BEBA-BC09-89FDFEDDFCC5}"/>
              </a:ext>
            </a:extLst>
          </p:cNvPr>
          <p:cNvSpPr txBox="1"/>
          <p:nvPr/>
        </p:nvSpPr>
        <p:spPr>
          <a:xfrm>
            <a:off x="10910221" y="5142585"/>
            <a:ext cx="16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cloudy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72E90-E3B8-9984-6789-FBEFCB128BC3}"/>
              </a:ext>
            </a:extLst>
          </p:cNvPr>
          <p:cNvSpPr txBox="1"/>
          <p:nvPr/>
        </p:nvSpPr>
        <p:spPr>
          <a:xfrm>
            <a:off x="10170271" y="5630722"/>
            <a:ext cx="16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AC5C8-8F4A-B850-D402-541DDE8D1A6C}"/>
              </a:ext>
            </a:extLst>
          </p:cNvPr>
          <p:cNvSpPr txBox="1"/>
          <p:nvPr/>
        </p:nvSpPr>
        <p:spPr>
          <a:xfrm>
            <a:off x="3657600" y="5721111"/>
            <a:ext cx="16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35972-43DE-05AA-8D07-8F3F5563F600}"/>
              </a:ext>
            </a:extLst>
          </p:cNvPr>
          <p:cNvSpPr txBox="1"/>
          <p:nvPr/>
        </p:nvSpPr>
        <p:spPr>
          <a:xfrm>
            <a:off x="4348261" y="6164687"/>
            <a:ext cx="16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B0D7B-85C8-CECE-89D4-082627F1E1D4}"/>
              </a:ext>
            </a:extLst>
          </p:cNvPr>
          <p:cNvSpPr txBox="1"/>
          <p:nvPr/>
        </p:nvSpPr>
        <p:spPr>
          <a:xfrm>
            <a:off x="9196532" y="6164686"/>
            <a:ext cx="16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snowy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3F9287-5729-205F-30C7-EA7BAA42F0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9499" y="6584354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478F7-7CBE-7A72-013D-A93CF34B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09EF59E-88DA-A797-05C6-ADF2C851EF8D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8DAE61-F88B-2498-F8C1-8478B87DB49F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840C8A5-9DAE-05A5-0E73-AADA0665117B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8D42567-6375-65D7-CF76-79FE5CC57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CBEDED-CD1A-0B29-4699-B7539001F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178" y="2018892"/>
            <a:ext cx="16230600" cy="5915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9BD22D-6E8F-B116-1898-438CDBFE5127}"/>
              </a:ext>
            </a:extLst>
          </p:cNvPr>
          <p:cNvSpPr txBox="1"/>
          <p:nvPr/>
        </p:nvSpPr>
        <p:spPr>
          <a:xfrm>
            <a:off x="349053" y="58084"/>
            <a:ext cx="92521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Write your favorite season</a:t>
            </a:r>
          </a:p>
        </p:txBody>
      </p:sp>
    </p:spTree>
    <p:extLst>
      <p:ext uri="{BB962C8B-B14F-4D97-AF65-F5344CB8AC3E}">
        <p14:creationId xmlns:p14="http://schemas.microsoft.com/office/powerpoint/2010/main" val="392153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AB821-AA8A-2E07-E948-92F4ECF2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A962B7C-46F4-19F3-D4A2-7B32B09166C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EF07596-B71E-5ECB-713B-0534065B6B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F88553A-8F66-98E2-3993-CB0C955F2A9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D599CE5-B111-2492-98BC-1F6EBE65C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BCEFB-65BD-4358-9B2C-D951C86B19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9045"/>
          <a:stretch/>
        </p:blipFill>
        <p:spPr>
          <a:xfrm>
            <a:off x="990600" y="1201250"/>
            <a:ext cx="12582974" cy="241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29E14-C6AC-E48F-0F37-A47CC8C9C1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2192"/>
          <a:stretch/>
        </p:blipFill>
        <p:spPr>
          <a:xfrm>
            <a:off x="960120" y="3619216"/>
            <a:ext cx="12582974" cy="529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DE474-B251-D1FA-4487-6817660A6438}"/>
              </a:ext>
            </a:extLst>
          </p:cNvPr>
          <p:cNvSpPr txBox="1"/>
          <p:nvPr/>
        </p:nvSpPr>
        <p:spPr>
          <a:xfrm>
            <a:off x="349053" y="58084"/>
            <a:ext cx="2895601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57C53B-7D64-8D12-0D06-7156FE2EA957}"/>
              </a:ext>
            </a:extLst>
          </p:cNvPr>
          <p:cNvSpPr/>
          <p:nvPr/>
        </p:nvSpPr>
        <p:spPr>
          <a:xfrm>
            <a:off x="2743200" y="1317130"/>
            <a:ext cx="728450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2F160-EBEC-BBE4-5A8B-683A630347E5}"/>
              </a:ext>
            </a:extLst>
          </p:cNvPr>
          <p:cNvSpPr/>
          <p:nvPr/>
        </p:nvSpPr>
        <p:spPr>
          <a:xfrm>
            <a:off x="3107424" y="1878569"/>
            <a:ext cx="1159775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3F644B-511C-D1B0-09C1-05EB8D060EBA}"/>
              </a:ext>
            </a:extLst>
          </p:cNvPr>
          <p:cNvSpPr/>
          <p:nvPr/>
        </p:nvSpPr>
        <p:spPr>
          <a:xfrm>
            <a:off x="4297678" y="1878569"/>
            <a:ext cx="807721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6AF77E-5461-A9A2-7100-C260CB5FE439}"/>
              </a:ext>
            </a:extLst>
          </p:cNvPr>
          <p:cNvSpPr/>
          <p:nvPr/>
        </p:nvSpPr>
        <p:spPr>
          <a:xfrm>
            <a:off x="5586174" y="1878569"/>
            <a:ext cx="1043225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780AE4-11F7-CFF0-A5E0-7D12917B9790}"/>
              </a:ext>
            </a:extLst>
          </p:cNvPr>
          <p:cNvSpPr/>
          <p:nvPr/>
        </p:nvSpPr>
        <p:spPr>
          <a:xfrm>
            <a:off x="9706781" y="1878569"/>
            <a:ext cx="1043224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255F93-B72C-2FCA-913F-DE4C757F22BF}"/>
              </a:ext>
            </a:extLst>
          </p:cNvPr>
          <p:cNvSpPr/>
          <p:nvPr/>
        </p:nvSpPr>
        <p:spPr>
          <a:xfrm>
            <a:off x="3501902" y="2275026"/>
            <a:ext cx="1159775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BA5897-4ABA-8C40-1B93-81FA1FA5876E}"/>
              </a:ext>
            </a:extLst>
          </p:cNvPr>
          <p:cNvSpPr/>
          <p:nvPr/>
        </p:nvSpPr>
        <p:spPr>
          <a:xfrm>
            <a:off x="6553637" y="2275026"/>
            <a:ext cx="1159774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B8DBFC-F5DD-9911-5B60-B56FBF55CFE5}"/>
              </a:ext>
            </a:extLst>
          </p:cNvPr>
          <p:cNvSpPr/>
          <p:nvPr/>
        </p:nvSpPr>
        <p:spPr>
          <a:xfrm>
            <a:off x="10574591" y="2303191"/>
            <a:ext cx="1815528" cy="3017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7E00D-8264-BF05-B004-C9D823567F10}"/>
              </a:ext>
            </a:extLst>
          </p:cNvPr>
          <p:cNvSpPr/>
          <p:nvPr/>
        </p:nvSpPr>
        <p:spPr>
          <a:xfrm>
            <a:off x="1320946" y="2617157"/>
            <a:ext cx="1498453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A89B47-867A-19CC-CE66-74B35BC75618}"/>
              </a:ext>
            </a:extLst>
          </p:cNvPr>
          <p:cNvSpPr/>
          <p:nvPr/>
        </p:nvSpPr>
        <p:spPr>
          <a:xfrm>
            <a:off x="5221948" y="2615890"/>
            <a:ext cx="874051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BD56FB-4060-A0CA-73E5-7A98C38D9DBB}"/>
              </a:ext>
            </a:extLst>
          </p:cNvPr>
          <p:cNvSpPr/>
          <p:nvPr/>
        </p:nvSpPr>
        <p:spPr>
          <a:xfrm>
            <a:off x="6744269" y="2671483"/>
            <a:ext cx="969141" cy="274371"/>
          </a:xfrm>
          <a:prstGeom prst="roundRect">
            <a:avLst>
              <a:gd name="adj" fmla="val 2458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2F4F08-7A75-D7C6-3B29-7F068D22C5BD}"/>
              </a:ext>
            </a:extLst>
          </p:cNvPr>
          <p:cNvSpPr/>
          <p:nvPr/>
        </p:nvSpPr>
        <p:spPr>
          <a:xfrm>
            <a:off x="8949820" y="2632823"/>
            <a:ext cx="1043223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AF5A65-CAEA-4FEE-990F-EF12ED370497}"/>
              </a:ext>
            </a:extLst>
          </p:cNvPr>
          <p:cNvSpPr/>
          <p:nvPr/>
        </p:nvSpPr>
        <p:spPr>
          <a:xfrm flipH="1">
            <a:off x="1447798" y="3009006"/>
            <a:ext cx="1371600" cy="3299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9BE88D-F755-3CB1-7EA5-17221B36DBCB}"/>
              </a:ext>
            </a:extLst>
          </p:cNvPr>
          <p:cNvSpPr/>
          <p:nvPr/>
        </p:nvSpPr>
        <p:spPr>
          <a:xfrm>
            <a:off x="7133524" y="3758606"/>
            <a:ext cx="1629476" cy="32996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7C2256-2EDA-DEDB-36AE-293158A0BBA6}"/>
              </a:ext>
            </a:extLst>
          </p:cNvPr>
          <p:cNvSpPr/>
          <p:nvPr/>
        </p:nvSpPr>
        <p:spPr>
          <a:xfrm>
            <a:off x="9864168" y="7348860"/>
            <a:ext cx="1642032" cy="292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A967C8-C9E9-54F8-9169-2F5BD21805F7}"/>
              </a:ext>
            </a:extLst>
          </p:cNvPr>
          <p:cNvSpPr/>
          <p:nvPr/>
        </p:nvSpPr>
        <p:spPr>
          <a:xfrm>
            <a:off x="11506199" y="7330116"/>
            <a:ext cx="883919" cy="31121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A928CB-2CAD-5599-067D-56FED8043239}"/>
              </a:ext>
            </a:extLst>
          </p:cNvPr>
          <p:cNvSpPr/>
          <p:nvPr/>
        </p:nvSpPr>
        <p:spPr>
          <a:xfrm>
            <a:off x="1376638" y="7700941"/>
            <a:ext cx="1442760" cy="4452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AE55D2-E184-7153-EE4F-02DD89EE9897}"/>
              </a:ext>
            </a:extLst>
          </p:cNvPr>
          <p:cNvSpPr/>
          <p:nvPr/>
        </p:nvSpPr>
        <p:spPr>
          <a:xfrm>
            <a:off x="2880429" y="7758573"/>
            <a:ext cx="1855970" cy="2534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309EF3-D79E-AC03-E360-679E2C6E3799}"/>
              </a:ext>
            </a:extLst>
          </p:cNvPr>
          <p:cNvSpPr/>
          <p:nvPr/>
        </p:nvSpPr>
        <p:spPr>
          <a:xfrm>
            <a:off x="5347465" y="7705292"/>
            <a:ext cx="1206171" cy="3066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8E9A81-31EB-3898-1690-D2DDE1017E6E}"/>
              </a:ext>
            </a:extLst>
          </p:cNvPr>
          <p:cNvSpPr txBox="1"/>
          <p:nvPr/>
        </p:nvSpPr>
        <p:spPr>
          <a:xfrm>
            <a:off x="13903920" y="2045498"/>
            <a:ext cx="4083925" cy="747897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Logo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r-EG" sz="3200" dirty="0">
                <a:solidFill>
                  <a:srgbClr val="FF0000"/>
                </a:solidFill>
              </a:rPr>
              <a:t>شعار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Images</a:t>
            </a:r>
            <a:r>
              <a:rPr lang="ar-EG" sz="3200" dirty="0">
                <a:solidFill>
                  <a:srgbClr val="FF0000"/>
                </a:solidFill>
              </a:rPr>
              <a:t>صور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Words</a:t>
            </a:r>
            <a:r>
              <a:rPr lang="ar-EG" sz="3200" dirty="0">
                <a:solidFill>
                  <a:srgbClr val="FF0000"/>
                </a:solidFill>
              </a:rPr>
              <a:t>كلمات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Shapes</a:t>
            </a:r>
            <a:r>
              <a:rPr lang="ar-EG" sz="3200" dirty="0">
                <a:solidFill>
                  <a:srgbClr val="FF0000"/>
                </a:solidFill>
              </a:rPr>
              <a:t>أشكال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Design</a:t>
            </a:r>
            <a:r>
              <a:rPr lang="ar-EG" sz="3200" dirty="0">
                <a:solidFill>
                  <a:srgbClr val="FF0000"/>
                </a:solidFill>
              </a:rPr>
              <a:t>تصميم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Identity</a:t>
            </a:r>
            <a:r>
              <a:rPr lang="ar-EG" sz="3200" dirty="0">
                <a:solidFill>
                  <a:srgbClr val="FF0000"/>
                </a:solidFill>
              </a:rPr>
              <a:t>هوية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Meaning</a:t>
            </a:r>
            <a:r>
              <a:rPr lang="ar-EG" sz="3200" dirty="0">
                <a:solidFill>
                  <a:srgbClr val="FF0000"/>
                </a:solidFill>
              </a:rPr>
              <a:t>معني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Communicate</a:t>
            </a:r>
            <a:r>
              <a:rPr lang="ar-EG" sz="3200" dirty="0">
                <a:solidFill>
                  <a:srgbClr val="FF0000"/>
                </a:solidFill>
              </a:rPr>
              <a:t>يتواصل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Messages</a:t>
            </a:r>
            <a:r>
              <a:rPr lang="ar-EG" sz="3200" dirty="0">
                <a:solidFill>
                  <a:srgbClr val="FF0000"/>
                </a:solidFill>
              </a:rPr>
              <a:t>رسائل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Reflect</a:t>
            </a:r>
            <a:r>
              <a:rPr lang="ar-EG" sz="3200" dirty="0">
                <a:solidFill>
                  <a:srgbClr val="FF0000"/>
                </a:solidFill>
              </a:rPr>
              <a:t>يعكس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Vision</a:t>
            </a:r>
            <a:r>
              <a:rPr lang="ar-EG" sz="3200" dirty="0">
                <a:solidFill>
                  <a:srgbClr val="FF0000"/>
                </a:solidFill>
              </a:rPr>
              <a:t>رؤية 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Values</a:t>
            </a:r>
            <a:r>
              <a:rPr lang="ar-EG" sz="3200" dirty="0">
                <a:solidFill>
                  <a:srgbClr val="FF0000"/>
                </a:solidFill>
              </a:rPr>
              <a:t>قيم       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Represent</a:t>
            </a:r>
            <a:r>
              <a:rPr lang="ar-EG" sz="3200" dirty="0">
                <a:solidFill>
                  <a:srgbClr val="FF0000"/>
                </a:solidFill>
              </a:rPr>
              <a:t>تمثل 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Technology</a:t>
            </a:r>
            <a:r>
              <a:rPr lang="ar-EG" sz="3200" dirty="0">
                <a:solidFill>
                  <a:srgbClr val="FF0000"/>
                </a:solidFill>
              </a:rPr>
              <a:t>تكنولوجيا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Nature</a:t>
            </a:r>
            <a:r>
              <a:rPr lang="ar-EG" sz="3200" dirty="0">
                <a:solidFill>
                  <a:srgbClr val="FF0000"/>
                </a:solidFill>
              </a:rPr>
              <a:t>الطبيعة 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868578-699C-C085-A70C-246C48EAD775}"/>
              </a:ext>
            </a:extLst>
          </p:cNvPr>
          <p:cNvSpPr txBox="1"/>
          <p:nvPr/>
        </p:nvSpPr>
        <p:spPr>
          <a:xfrm>
            <a:off x="8793480" y="8650797"/>
            <a:ext cx="4749614" cy="156966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Community</a:t>
            </a:r>
            <a:r>
              <a:rPr lang="ar-EG" sz="3200" dirty="0">
                <a:solidFill>
                  <a:srgbClr val="FF0000"/>
                </a:solidFill>
              </a:rPr>
              <a:t>مجتمع   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Sustainability</a:t>
            </a:r>
            <a:r>
              <a:rPr lang="ar-EG" sz="3200" dirty="0">
                <a:solidFill>
                  <a:srgbClr val="FF0000"/>
                </a:solidFill>
              </a:rPr>
              <a:t>الاستدامة     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Livability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ar-EG" sz="3200" dirty="0">
                <a:solidFill>
                  <a:srgbClr val="FF0000"/>
                </a:solidFill>
              </a:rPr>
              <a:t>سهولة العيش        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A03D-3B07-DE6E-15C7-6BB3F5D0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8E3FB6A-210F-B1A4-F3C7-4D793FFF5D8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42A9E29-632F-51E9-217D-D106BB3EDD77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DA97BC-2A34-7954-DF70-6083ED332B3D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0586B47D-3E29-B693-5C48-D4F724EBE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66237-0190-F4F2-B4E6-3C229500F5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85"/>
          <a:stretch/>
        </p:blipFill>
        <p:spPr>
          <a:xfrm>
            <a:off x="119522" y="2026895"/>
            <a:ext cx="18048955" cy="4199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B9B19-8973-0289-A5DB-61A6EC9C5A27}"/>
              </a:ext>
            </a:extLst>
          </p:cNvPr>
          <p:cNvSpPr txBox="1"/>
          <p:nvPr/>
        </p:nvSpPr>
        <p:spPr>
          <a:xfrm>
            <a:off x="7771082" y="2299618"/>
            <a:ext cx="274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echnology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91087-4F96-AA21-DB73-F4D41182688C}"/>
              </a:ext>
            </a:extLst>
          </p:cNvPr>
          <p:cNvSpPr txBox="1"/>
          <p:nvPr/>
        </p:nvSpPr>
        <p:spPr>
          <a:xfrm>
            <a:off x="7771082" y="3040226"/>
            <a:ext cx="262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ommunity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81A6C-2EAB-43EB-A785-6532D60F74EB}"/>
              </a:ext>
            </a:extLst>
          </p:cNvPr>
          <p:cNvSpPr txBox="1"/>
          <p:nvPr/>
        </p:nvSpPr>
        <p:spPr>
          <a:xfrm>
            <a:off x="7924800" y="3698885"/>
            <a:ext cx="215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ature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EC115-AA76-9043-C7FB-F0E3AC4DF877}"/>
              </a:ext>
            </a:extLst>
          </p:cNvPr>
          <p:cNvSpPr txBox="1"/>
          <p:nvPr/>
        </p:nvSpPr>
        <p:spPr>
          <a:xfrm>
            <a:off x="7755842" y="4216344"/>
            <a:ext cx="300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ustainability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F3BDA-5E08-907E-4581-04EAE5D7CA6F}"/>
              </a:ext>
            </a:extLst>
          </p:cNvPr>
          <p:cNvSpPr txBox="1"/>
          <p:nvPr/>
        </p:nvSpPr>
        <p:spPr>
          <a:xfrm>
            <a:off x="7909558" y="493413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ivability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ABEB2-9D34-687C-8354-40409E3E1AD0}"/>
              </a:ext>
            </a:extLst>
          </p:cNvPr>
          <p:cNvSpPr txBox="1"/>
          <p:nvPr/>
        </p:nvSpPr>
        <p:spPr>
          <a:xfrm>
            <a:off x="349053" y="58084"/>
            <a:ext cx="12452547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Write the words in the correct place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0E63BF-DE37-1FA2-3907-4D7C0B8CC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9037" y="6729159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3A65F-DFA8-BC6E-1838-E38FB42A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388630B-B76C-9D93-74B4-D47E1BD06CBA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7977D6-D205-9C13-5959-28E2D179B73C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77A3C3-3799-E227-A513-AC94D88E20E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E7C1F97B-04D7-5619-9312-688D65CE9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-184951"/>
            <a:ext cx="2937957" cy="23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8DCF0B-199B-557A-506E-E03C2D544EED}"/>
              </a:ext>
            </a:extLst>
          </p:cNvPr>
          <p:cNvSpPr txBox="1"/>
          <p:nvPr/>
        </p:nvSpPr>
        <p:spPr>
          <a:xfrm>
            <a:off x="6900322" y="5858789"/>
            <a:ext cx="3657600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Windy</a:t>
            </a:r>
            <a:r>
              <a:rPr lang="ar-EG" sz="3600" dirty="0">
                <a:solidFill>
                  <a:srgbClr val="FF0000"/>
                </a:solidFill>
              </a:rPr>
              <a:t>عاصف     </a:t>
            </a:r>
          </a:p>
          <a:p>
            <a:r>
              <a:rPr lang="en-US" sz="3600" dirty="0"/>
              <a:t>Cloud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سحابة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Cloudy</a:t>
            </a:r>
            <a:r>
              <a:rPr lang="ar-EG" sz="3600" dirty="0">
                <a:solidFill>
                  <a:srgbClr val="FF0000"/>
                </a:solidFill>
              </a:rPr>
              <a:t>مغيم       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r>
              <a:rPr lang="en-US" sz="3600" dirty="0"/>
              <a:t>Ice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ثلج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Snow</a:t>
            </a:r>
            <a:r>
              <a:rPr lang="ar-EG" sz="3600" dirty="0">
                <a:solidFill>
                  <a:srgbClr val="FF0000"/>
                </a:solidFill>
              </a:rPr>
              <a:t>تمطر ثلج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Cold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بارد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77B2B-D4EB-B964-FAC1-23C196DB4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54" y="311700"/>
            <a:ext cx="3427226" cy="4154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01910-D9EA-334A-A04F-0125B5AF66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309" y="649331"/>
            <a:ext cx="5859280" cy="173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D4431B-C8D6-17AA-EEE2-D21CE3EA9E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1891" y="613308"/>
            <a:ext cx="4876709" cy="1818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B468D6-AD79-2044-4DF4-BA61F69FF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7688" y="2976985"/>
            <a:ext cx="3148905" cy="21188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970E23-C2B4-FB41-753D-3330B177C1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8073" y="3103351"/>
            <a:ext cx="4146102" cy="1363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30995D-C4B1-6E06-E932-6D80B36DF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79748" y="2976985"/>
            <a:ext cx="3148904" cy="29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9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BCC6-AB48-7DBC-AD5C-13E9E0383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1483894-A795-6120-3173-907656C51980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8854771-EDA9-B530-6AA3-DEF85FB80D7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3FBB134-E0BA-A7B4-821E-873D5180C844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4F50FF36-6E73-1F98-5802-3C9FB5A94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hank You So Much Heart Sticker - Thank You So Much Heart Love - Discover &amp;  Share GIFs">
            <a:extLst>
              <a:ext uri="{FF2B5EF4-FFF2-40B4-BE49-F238E27FC236}">
                <a16:creationId xmlns:a16="http://schemas.microsoft.com/office/drawing/2014/main" id="{2665F4FC-C42E-C0AF-EF4F-BC2B73B1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32" y="970708"/>
            <a:ext cx="10591800" cy="76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7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61CF3-4DB2-1CE2-39B6-7257F1AA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5CB8F99-85DA-0B84-E2B0-A717E96446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89A1E16-050A-8FF2-18D7-4E67A89AC8F9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A80FC42-87FE-2D9F-65FD-B929D69BC28B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F668AF77-D68A-5BF3-7C3F-F7312B8B4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875" y="-184951"/>
            <a:ext cx="3085682" cy="243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511E2-C494-E215-3D5D-6A3167B9B097}"/>
              </a:ext>
            </a:extLst>
          </p:cNvPr>
          <p:cNvSpPr txBox="1"/>
          <p:nvPr/>
        </p:nvSpPr>
        <p:spPr>
          <a:xfrm>
            <a:off x="7010400" y="851468"/>
            <a:ext cx="3886200" cy="64633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EG" sz="3600" dirty="0">
                <a:solidFill>
                  <a:srgbClr val="FF0000"/>
                </a:solidFill>
              </a:rPr>
              <a:t>ما الطقس الذي تفضله؟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9009C-4A81-C7A1-DBD7-6A8436774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52683"/>
            <a:ext cx="4763646" cy="1443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E4051-ADC2-C19B-45CC-9C27546DA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74" y="2444986"/>
            <a:ext cx="12415925" cy="7819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C0106A-425A-52A2-8B54-6B918127CF98}"/>
              </a:ext>
            </a:extLst>
          </p:cNvPr>
          <p:cNvSpPr txBox="1"/>
          <p:nvPr/>
        </p:nvSpPr>
        <p:spPr>
          <a:xfrm>
            <a:off x="10363200" y="3720368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38121-1194-803B-C979-3AAFF73EF947}"/>
              </a:ext>
            </a:extLst>
          </p:cNvPr>
          <p:cNvSpPr txBox="1"/>
          <p:nvPr/>
        </p:nvSpPr>
        <p:spPr>
          <a:xfrm>
            <a:off x="14155015" y="3712748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63DE2-6CA9-C87D-58F0-BF083D794343}"/>
              </a:ext>
            </a:extLst>
          </p:cNvPr>
          <p:cNvSpPr txBox="1"/>
          <p:nvPr/>
        </p:nvSpPr>
        <p:spPr>
          <a:xfrm>
            <a:off x="5897880" y="5600700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windy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BF3996-8263-7795-686F-DBF30E6E07A4}"/>
              </a:ext>
            </a:extLst>
          </p:cNvPr>
          <p:cNvSpPr txBox="1"/>
          <p:nvPr/>
        </p:nvSpPr>
        <p:spPr>
          <a:xfrm>
            <a:off x="10210800" y="5562600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cloudy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F1D8CD-488E-6163-E411-E7ABA0B724BD}"/>
              </a:ext>
            </a:extLst>
          </p:cNvPr>
          <p:cNvSpPr txBox="1"/>
          <p:nvPr/>
        </p:nvSpPr>
        <p:spPr>
          <a:xfrm>
            <a:off x="14325600" y="5596956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sky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FDC50D-D6F3-3292-D3D6-D90C678402C3}"/>
              </a:ext>
            </a:extLst>
          </p:cNvPr>
          <p:cNvSpPr txBox="1"/>
          <p:nvPr/>
        </p:nvSpPr>
        <p:spPr>
          <a:xfrm>
            <a:off x="5829299" y="7578477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rainbow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C68E3A-402B-E6E0-0D28-38A9443BA196}"/>
              </a:ext>
            </a:extLst>
          </p:cNvPr>
          <p:cNvSpPr txBox="1"/>
          <p:nvPr/>
        </p:nvSpPr>
        <p:spPr>
          <a:xfrm>
            <a:off x="10230718" y="7559427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7DE3A-E537-5E5C-75D5-5A483372F81D}"/>
              </a:ext>
            </a:extLst>
          </p:cNvPr>
          <p:cNvSpPr txBox="1"/>
          <p:nvPr/>
        </p:nvSpPr>
        <p:spPr>
          <a:xfrm>
            <a:off x="14531996" y="9456812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EC4A9D-52B1-BEF2-ED56-A2C2807C1901}"/>
              </a:ext>
            </a:extLst>
          </p:cNvPr>
          <p:cNvSpPr txBox="1"/>
          <p:nvPr/>
        </p:nvSpPr>
        <p:spPr>
          <a:xfrm>
            <a:off x="14226539" y="7578477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sunny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CEE0D6-555E-8984-F9B7-230FF7FCB35F}"/>
              </a:ext>
            </a:extLst>
          </p:cNvPr>
          <p:cNvSpPr txBox="1"/>
          <p:nvPr/>
        </p:nvSpPr>
        <p:spPr>
          <a:xfrm>
            <a:off x="5844540" y="9479672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sun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261733-668E-1F9C-7E09-95A9E88605B9}"/>
              </a:ext>
            </a:extLst>
          </p:cNvPr>
          <p:cNvSpPr txBox="1"/>
          <p:nvPr/>
        </p:nvSpPr>
        <p:spPr>
          <a:xfrm>
            <a:off x="10132015" y="9408928"/>
            <a:ext cx="233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DDCC-6F3A-3184-929F-3D2EDBEA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E02768-A626-CC8C-394C-EEC374C3E41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4D1A072-1947-4834-AFFC-80C639B6A59D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54C6354-00B0-4344-8F8B-4C7FF9BE14C0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268290C0-6231-3F07-9976-B3678C4DA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ACDB3-146F-85A9-6939-B07890B10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73" y="1743452"/>
            <a:ext cx="16051378" cy="5105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7D8762-B529-AC62-FA5C-93C8C59F4B2E}"/>
              </a:ext>
            </a:extLst>
          </p:cNvPr>
          <p:cNvSpPr/>
          <p:nvPr/>
        </p:nvSpPr>
        <p:spPr>
          <a:xfrm>
            <a:off x="1918048" y="2106168"/>
            <a:ext cx="1447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C82905-94BC-84A6-5D11-60B8C7188165}"/>
              </a:ext>
            </a:extLst>
          </p:cNvPr>
          <p:cNvSpPr/>
          <p:nvPr/>
        </p:nvSpPr>
        <p:spPr>
          <a:xfrm>
            <a:off x="5029200" y="2738441"/>
            <a:ext cx="1225682" cy="4571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7F3A3-6A1A-23CD-6D2B-664E15858B32}"/>
              </a:ext>
            </a:extLst>
          </p:cNvPr>
          <p:cNvSpPr/>
          <p:nvPr/>
        </p:nvSpPr>
        <p:spPr>
          <a:xfrm>
            <a:off x="1835087" y="3095412"/>
            <a:ext cx="854039" cy="60274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FFDA9B-56E7-7A0F-65E3-1C0E5CD09518}"/>
              </a:ext>
            </a:extLst>
          </p:cNvPr>
          <p:cNvSpPr/>
          <p:nvPr/>
        </p:nvSpPr>
        <p:spPr>
          <a:xfrm>
            <a:off x="2486753" y="3822733"/>
            <a:ext cx="1736761" cy="4572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7854C7-8022-3897-9E0C-56DC167D9407}"/>
              </a:ext>
            </a:extLst>
          </p:cNvPr>
          <p:cNvSpPr/>
          <p:nvPr/>
        </p:nvSpPr>
        <p:spPr>
          <a:xfrm>
            <a:off x="1739700" y="6258048"/>
            <a:ext cx="909134" cy="4736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C3CE64-4DAF-9856-1E64-F30B2B0538A3}"/>
              </a:ext>
            </a:extLst>
          </p:cNvPr>
          <p:cNvSpPr/>
          <p:nvPr/>
        </p:nvSpPr>
        <p:spPr>
          <a:xfrm>
            <a:off x="8594956" y="2710263"/>
            <a:ext cx="1225682" cy="4571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8641D-102A-A4C5-667B-40352341E7B4}"/>
              </a:ext>
            </a:extLst>
          </p:cNvPr>
          <p:cNvSpPr txBox="1"/>
          <p:nvPr/>
        </p:nvSpPr>
        <p:spPr>
          <a:xfrm>
            <a:off x="13730654" y="6772996"/>
            <a:ext cx="3657600" cy="341632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Outside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ar-EG" sz="3600" dirty="0">
                <a:solidFill>
                  <a:srgbClr val="FF0000"/>
                </a:solidFill>
              </a:rPr>
              <a:t>بالخارج 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/>
              <a:t>High</a:t>
            </a:r>
            <a:r>
              <a:rPr lang="ar-EG" sz="3600" dirty="0">
                <a:solidFill>
                  <a:srgbClr val="FF0000"/>
                </a:solidFill>
              </a:rPr>
              <a:t>عالي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Low</a:t>
            </a:r>
            <a:r>
              <a:rPr lang="ar-EG" sz="3600" dirty="0">
                <a:solidFill>
                  <a:srgbClr val="FF0000"/>
                </a:solidFill>
              </a:rPr>
              <a:t>منخفض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Umbrella</a:t>
            </a:r>
            <a:r>
              <a:rPr lang="ar-EG" sz="3600" dirty="0">
                <a:solidFill>
                  <a:srgbClr val="FF0000"/>
                </a:solidFill>
              </a:rPr>
              <a:t>شمسية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Gray</a:t>
            </a:r>
            <a:r>
              <a:rPr lang="ar-EG" sz="3600" dirty="0">
                <a:solidFill>
                  <a:srgbClr val="FF0000"/>
                </a:solidFill>
              </a:rPr>
              <a:t>رمادي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Walk</a:t>
            </a:r>
            <a:r>
              <a:rPr lang="ar-EG" sz="3600" dirty="0">
                <a:solidFill>
                  <a:srgbClr val="FF0000"/>
                </a:solidFill>
              </a:rPr>
              <a:t>يمشي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AD699-1FFC-BB33-2527-89FBE58769EC}"/>
              </a:ext>
            </a:extLst>
          </p:cNvPr>
          <p:cNvSpPr txBox="1"/>
          <p:nvPr/>
        </p:nvSpPr>
        <p:spPr>
          <a:xfrm>
            <a:off x="5486400" y="330372"/>
            <a:ext cx="63246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the following</a:t>
            </a:r>
          </a:p>
        </p:txBody>
      </p:sp>
    </p:spTree>
    <p:extLst>
      <p:ext uri="{BB962C8B-B14F-4D97-AF65-F5344CB8AC3E}">
        <p14:creationId xmlns:p14="http://schemas.microsoft.com/office/powerpoint/2010/main" val="41165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EA17-B47D-2D23-DC58-24836F6D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CDFDA44-EE48-3346-50F8-608C70B13733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6B915CF-E319-8E21-D30C-64BB3881A775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2652547-9451-8033-503D-DF1F737AC195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E33EEC0-1D92-EEB6-A47D-9A8B3FAF6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0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F1CFAF-8A15-5430-20C0-6A52D287DFF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643"/>
          <a:stretch/>
        </p:blipFill>
        <p:spPr>
          <a:xfrm>
            <a:off x="693420" y="1746134"/>
            <a:ext cx="14249400" cy="3655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B0F9B-A550-D579-D16D-EA10DBB16AD7}"/>
              </a:ext>
            </a:extLst>
          </p:cNvPr>
          <p:cNvSpPr txBox="1"/>
          <p:nvPr/>
        </p:nvSpPr>
        <p:spPr>
          <a:xfrm>
            <a:off x="723900" y="288596"/>
            <a:ext cx="58674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Let’s play a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EC8D1-4F75-AE55-FC34-BCA0038AB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3200" y="6591300"/>
            <a:ext cx="3105221" cy="30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E0D5C-4E7A-25DA-A058-BA30EE80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8DACCB-5D53-E9B0-5444-A013DF807E71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53F359C-3F68-5DB2-8598-486DF782D6E0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D48EA5-26C2-8AE2-2904-91029BA753EF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C0A190BD-E6A4-91B2-AA9D-7F4FF6C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-184951"/>
            <a:ext cx="2785557" cy="21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D74FE-A108-6914-C822-D13D686C0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1355941"/>
            <a:ext cx="12076653" cy="734650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40B763-A876-2396-C656-C09B2BF4237B}"/>
              </a:ext>
            </a:extLst>
          </p:cNvPr>
          <p:cNvSpPr/>
          <p:nvPr/>
        </p:nvSpPr>
        <p:spPr>
          <a:xfrm>
            <a:off x="6454140" y="1580408"/>
            <a:ext cx="960120" cy="56347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CAC528-7D5D-3150-7756-8AC8C43F99DE}"/>
              </a:ext>
            </a:extLst>
          </p:cNvPr>
          <p:cNvSpPr/>
          <p:nvPr/>
        </p:nvSpPr>
        <p:spPr>
          <a:xfrm>
            <a:off x="3978688" y="2114549"/>
            <a:ext cx="727143" cy="419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AFBCB8-C1FD-CEA8-5D2D-76057FEADF17}"/>
              </a:ext>
            </a:extLst>
          </p:cNvPr>
          <p:cNvSpPr/>
          <p:nvPr/>
        </p:nvSpPr>
        <p:spPr>
          <a:xfrm>
            <a:off x="11430000" y="2011272"/>
            <a:ext cx="1684018" cy="419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BC979D-84F7-E9D5-EAFE-871E50747A06}"/>
              </a:ext>
            </a:extLst>
          </p:cNvPr>
          <p:cNvSpPr/>
          <p:nvPr/>
        </p:nvSpPr>
        <p:spPr>
          <a:xfrm>
            <a:off x="11734800" y="2368273"/>
            <a:ext cx="2209800" cy="3307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33219-BCD4-E1BE-F65B-D4143FCA521E}"/>
              </a:ext>
            </a:extLst>
          </p:cNvPr>
          <p:cNvSpPr/>
          <p:nvPr/>
        </p:nvSpPr>
        <p:spPr>
          <a:xfrm>
            <a:off x="5105400" y="5329972"/>
            <a:ext cx="2103120" cy="4571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5E243F-AD69-0D8A-F2AF-0B9869B6A278}"/>
              </a:ext>
            </a:extLst>
          </p:cNvPr>
          <p:cNvSpPr/>
          <p:nvPr/>
        </p:nvSpPr>
        <p:spPr>
          <a:xfrm>
            <a:off x="5775960" y="7208597"/>
            <a:ext cx="1638300" cy="3048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DF304C-E732-9FAF-3963-124BC5EB64A3}"/>
              </a:ext>
            </a:extLst>
          </p:cNvPr>
          <p:cNvSpPr/>
          <p:nvPr/>
        </p:nvSpPr>
        <p:spPr>
          <a:xfrm>
            <a:off x="6934200" y="6787607"/>
            <a:ext cx="615754" cy="3048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D8EAC0-A531-362B-7D50-375D6898D38C}"/>
              </a:ext>
            </a:extLst>
          </p:cNvPr>
          <p:cNvSpPr/>
          <p:nvPr/>
        </p:nvSpPr>
        <p:spPr>
          <a:xfrm>
            <a:off x="8760287" y="7917178"/>
            <a:ext cx="1828800" cy="48468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564FD-2D39-FF30-2A15-0F0B7F39DAD0}"/>
              </a:ext>
            </a:extLst>
          </p:cNvPr>
          <p:cNvSpPr txBox="1"/>
          <p:nvPr/>
        </p:nvSpPr>
        <p:spPr>
          <a:xfrm>
            <a:off x="129540" y="146393"/>
            <a:ext cx="63246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Read the following</a:t>
            </a:r>
          </a:p>
        </p:txBody>
      </p:sp>
    </p:spTree>
    <p:extLst>
      <p:ext uri="{BB962C8B-B14F-4D97-AF65-F5344CB8AC3E}">
        <p14:creationId xmlns:p14="http://schemas.microsoft.com/office/powerpoint/2010/main" val="41079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1ADD-184C-6CD4-8AA6-755F59F7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9242363-28DB-048B-AC03-1ACC056B48C2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8CEEC22-8B16-0601-A925-BA3ECD77F70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10E2A76-F385-2F8F-681F-5057B992A257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DFF8EDAA-948B-8E9F-19D5-3CECA7DB4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170" y="-184951"/>
            <a:ext cx="2892387" cy="228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E26F1-2C0D-9623-0952-807D9A8267D5}"/>
              </a:ext>
            </a:extLst>
          </p:cNvPr>
          <p:cNvSpPr txBox="1"/>
          <p:nvPr/>
        </p:nvSpPr>
        <p:spPr>
          <a:xfrm>
            <a:off x="7696200" y="293591"/>
            <a:ext cx="334508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D5630-4849-83E2-94B4-5B23CBC76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849776"/>
            <a:ext cx="11938745" cy="1439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B13FE-970E-44E2-9F28-D3AD55DAB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518" y="3681225"/>
            <a:ext cx="13441471" cy="5653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50253D-E96A-99CE-D508-409EE9172F8F}"/>
              </a:ext>
            </a:extLst>
          </p:cNvPr>
          <p:cNvSpPr/>
          <p:nvPr/>
        </p:nvSpPr>
        <p:spPr>
          <a:xfrm>
            <a:off x="11041280" y="1826916"/>
            <a:ext cx="1226920" cy="7257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D92AA8-FEED-B347-7C2D-8F3542DE0BC2}"/>
              </a:ext>
            </a:extLst>
          </p:cNvPr>
          <p:cNvSpPr/>
          <p:nvPr/>
        </p:nvSpPr>
        <p:spPr>
          <a:xfrm>
            <a:off x="8915400" y="2511305"/>
            <a:ext cx="2125880" cy="7257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9D14A-7A67-6242-EF86-AFD8E245A131}"/>
              </a:ext>
            </a:extLst>
          </p:cNvPr>
          <p:cNvSpPr txBox="1"/>
          <p:nvPr/>
        </p:nvSpPr>
        <p:spPr>
          <a:xfrm>
            <a:off x="8835340" y="460469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8E9CF-C211-59A7-1F39-62803F8C2CD5}"/>
              </a:ext>
            </a:extLst>
          </p:cNvPr>
          <p:cNvSpPr txBox="1"/>
          <p:nvPr/>
        </p:nvSpPr>
        <p:spPr>
          <a:xfrm>
            <a:off x="5715000" y="598464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going to 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38AB7-7443-C369-A4E4-7B865E40DF67}"/>
              </a:ext>
            </a:extLst>
          </p:cNvPr>
          <p:cNvSpPr txBox="1"/>
          <p:nvPr/>
        </p:nvSpPr>
        <p:spPr>
          <a:xfrm>
            <a:off x="4907280" y="713501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going to 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320D0-A455-3B00-5072-8740459A2B1D}"/>
              </a:ext>
            </a:extLst>
          </p:cNvPr>
          <p:cNvSpPr txBox="1"/>
          <p:nvPr/>
        </p:nvSpPr>
        <p:spPr>
          <a:xfrm>
            <a:off x="4572000" y="81756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CAC4-9611-4EB8-5618-CF0D99FF0555}"/>
              </a:ext>
            </a:extLst>
          </p:cNvPr>
          <p:cNvSpPr txBox="1"/>
          <p:nvPr/>
        </p:nvSpPr>
        <p:spPr>
          <a:xfrm>
            <a:off x="9521653" y="623980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E299E-CE0A-C484-1940-353A4084FB72}"/>
              </a:ext>
            </a:extLst>
          </p:cNvPr>
          <p:cNvSpPr txBox="1"/>
          <p:nvPr/>
        </p:nvSpPr>
        <p:spPr>
          <a:xfrm>
            <a:off x="9978340" y="731866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771F0D-E0F1-77C0-DAFA-EFA9E75683AB}"/>
              </a:ext>
            </a:extLst>
          </p:cNvPr>
          <p:cNvSpPr txBox="1"/>
          <p:nvPr/>
        </p:nvSpPr>
        <p:spPr>
          <a:xfrm>
            <a:off x="10245040" y="843056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062BAA-B9B6-DF90-02AD-C77A07870C5F}"/>
              </a:ext>
            </a:extLst>
          </p:cNvPr>
          <p:cNvSpPr txBox="1"/>
          <p:nvPr/>
        </p:nvSpPr>
        <p:spPr>
          <a:xfrm>
            <a:off x="13160049" y="4627718"/>
            <a:ext cx="296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 going to 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DDC2C-598C-B914-C4D8-584A0773A901}"/>
              </a:ext>
            </a:extLst>
          </p:cNvPr>
          <p:cNvSpPr txBox="1"/>
          <p:nvPr/>
        </p:nvSpPr>
        <p:spPr>
          <a:xfrm>
            <a:off x="14286392" y="7280248"/>
            <a:ext cx="296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75B529-F030-F6B0-61ED-05B281E070A7}"/>
              </a:ext>
            </a:extLst>
          </p:cNvPr>
          <p:cNvSpPr txBox="1"/>
          <p:nvPr/>
        </p:nvSpPr>
        <p:spPr>
          <a:xfrm>
            <a:off x="13999943" y="6129934"/>
            <a:ext cx="296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 not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FF20C-540B-6690-8D4D-659D174B23C4}"/>
              </a:ext>
            </a:extLst>
          </p:cNvPr>
          <p:cNvSpPr txBox="1"/>
          <p:nvPr/>
        </p:nvSpPr>
        <p:spPr>
          <a:xfrm>
            <a:off x="14684563" y="8430562"/>
            <a:ext cx="12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3766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9E77-93D8-9854-4413-2F15EAC7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09A6A1F-7B37-40C5-C244-89DD34CEF795}"/>
              </a:ext>
            </a:extLst>
          </p:cNvPr>
          <p:cNvSpPr/>
          <p:nvPr/>
        </p:nvSpPr>
        <p:spPr>
          <a:xfrm rot="-5400000">
            <a:off x="-1828800" y="74295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47ADEF9-9840-141B-D2EF-AC63828344C2}"/>
              </a:ext>
            </a:extLst>
          </p:cNvPr>
          <p:cNvSpPr/>
          <p:nvPr/>
        </p:nvSpPr>
        <p:spPr>
          <a:xfrm>
            <a:off x="5897880" y="5095875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54B09D-1463-9D6C-5F83-4C58932124A6}"/>
              </a:ext>
            </a:extLst>
          </p:cNvPr>
          <p:cNvSpPr/>
          <p:nvPr/>
        </p:nvSpPr>
        <p:spPr>
          <a:xfrm>
            <a:off x="349053" y="7870274"/>
            <a:ext cx="3427226" cy="2776053"/>
          </a:xfrm>
          <a:custGeom>
            <a:avLst/>
            <a:gdLst/>
            <a:ahLst/>
            <a:cxnLst/>
            <a:rect l="l" t="t" r="r" b="b"/>
            <a:pathLst>
              <a:path w="3427226" h="2776053">
                <a:moveTo>
                  <a:pt x="0" y="0"/>
                </a:moveTo>
                <a:lnTo>
                  <a:pt x="3427226" y="0"/>
                </a:lnTo>
                <a:lnTo>
                  <a:pt x="3427226" y="2776052"/>
                </a:lnTo>
                <a:lnTo>
                  <a:pt x="0" y="2776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logo of a book in a shield&#10;&#10;AI-generated content may be incorrect.">
            <a:extLst>
              <a:ext uri="{FF2B5EF4-FFF2-40B4-BE49-F238E27FC236}">
                <a16:creationId xmlns:a16="http://schemas.microsoft.com/office/drawing/2014/main" id="{90E84728-DE15-E5CE-3DE3-71CF7A5E8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-184951"/>
            <a:ext cx="3014157" cy="237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ED008-D4BE-8507-2D0E-24AA536A5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191507"/>
            <a:ext cx="14935200" cy="6339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CE33B-04B4-F9B5-F847-92A53C0D165B}"/>
              </a:ext>
            </a:extLst>
          </p:cNvPr>
          <p:cNvSpPr txBox="1"/>
          <p:nvPr/>
        </p:nvSpPr>
        <p:spPr>
          <a:xfrm>
            <a:off x="318573" y="231492"/>
            <a:ext cx="11187628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Complete the following 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C96A0-B44E-BCC4-5C4C-DA99A65DA578}"/>
              </a:ext>
            </a:extLst>
          </p:cNvPr>
          <p:cNvSpPr txBox="1"/>
          <p:nvPr/>
        </p:nvSpPr>
        <p:spPr>
          <a:xfrm>
            <a:off x="4488180" y="467552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 going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727D2-FEF0-ED4E-0F78-608C5CB3F9FC}"/>
              </a:ext>
            </a:extLst>
          </p:cNvPr>
          <p:cNvSpPr txBox="1"/>
          <p:nvPr/>
        </p:nvSpPr>
        <p:spPr>
          <a:xfrm>
            <a:off x="7734300" y="420426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412D8-445D-83D8-6C6D-05D238288F79}"/>
              </a:ext>
            </a:extLst>
          </p:cNvPr>
          <p:cNvSpPr txBox="1"/>
          <p:nvPr/>
        </p:nvSpPr>
        <p:spPr>
          <a:xfrm>
            <a:off x="8538210" y="505462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 going to 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6B5E1-1516-C27D-45F0-53C2677F1946}"/>
              </a:ext>
            </a:extLst>
          </p:cNvPr>
          <p:cNvSpPr txBox="1"/>
          <p:nvPr/>
        </p:nvSpPr>
        <p:spPr>
          <a:xfrm>
            <a:off x="12633960" y="420426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going to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DC745-DA41-3553-1B67-D6FF1B0527BC}"/>
              </a:ext>
            </a:extLst>
          </p:cNvPr>
          <p:cNvSpPr txBox="1"/>
          <p:nvPr/>
        </p:nvSpPr>
        <p:spPr>
          <a:xfrm>
            <a:off x="13982700" y="515052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isn’t going to 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EFA0F-907C-6D15-CE75-739714971348}"/>
              </a:ext>
            </a:extLst>
          </p:cNvPr>
          <p:cNvSpPr txBox="1"/>
          <p:nvPr/>
        </p:nvSpPr>
        <p:spPr>
          <a:xfrm>
            <a:off x="4424866" y="7331087"/>
            <a:ext cx="34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 going to 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EFA0CB-136C-C0D0-E271-BE2DDF209A96}"/>
              </a:ext>
            </a:extLst>
          </p:cNvPr>
          <p:cNvSpPr txBox="1"/>
          <p:nvPr/>
        </p:nvSpPr>
        <p:spPr>
          <a:xfrm>
            <a:off x="5336661" y="8335058"/>
            <a:ext cx="34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 not going to 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9F8D6-4A8A-DBCD-618C-4DC9CB1CAE1E}"/>
              </a:ext>
            </a:extLst>
          </p:cNvPr>
          <p:cNvSpPr txBox="1"/>
          <p:nvPr/>
        </p:nvSpPr>
        <p:spPr>
          <a:xfrm>
            <a:off x="10214292" y="7370246"/>
            <a:ext cx="34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 going to 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8D1D9-AED7-6860-8EED-CF41B21150B0}"/>
              </a:ext>
            </a:extLst>
          </p:cNvPr>
          <p:cNvSpPr txBox="1"/>
          <p:nvPr/>
        </p:nvSpPr>
        <p:spPr>
          <a:xfrm>
            <a:off x="10172951" y="8310789"/>
            <a:ext cx="342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am not going to go</a:t>
            </a:r>
          </a:p>
        </p:txBody>
      </p:sp>
    </p:spTree>
    <p:extLst>
      <p:ext uri="{BB962C8B-B14F-4D97-AF65-F5344CB8AC3E}">
        <p14:creationId xmlns:p14="http://schemas.microsoft.com/office/powerpoint/2010/main" val="2826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671</Words>
  <Application>Microsoft Office PowerPoint</Application>
  <PresentationFormat>Custom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(عرض تقديمي)</dc:title>
  <cp:lastModifiedBy>Nagham Mohamed</cp:lastModifiedBy>
  <cp:revision>146</cp:revision>
  <dcterms:created xsi:type="dcterms:W3CDTF">2006-08-16T00:00:00Z</dcterms:created>
  <dcterms:modified xsi:type="dcterms:W3CDTF">2025-05-03T14:24:17Z</dcterms:modified>
  <dc:identifier>DAGk9xGvZaw</dc:identifier>
</cp:coreProperties>
</file>